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4.xml" ContentType="application/vnd.openxmlformats-officedocument.presentationml.tags+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9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6.xml" ContentType="application/vnd.openxmlformats-officedocument.presentationml.notesSlide+xml"/>
  <Override PartName="/ppt/tags/tag94.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Lst>
  <p:notesMasterIdLst>
    <p:notesMasterId r:id="rId21"/>
  </p:notesMasterIdLst>
  <p:sldIdLst>
    <p:sldId id="352" r:id="rId9"/>
    <p:sldId id="2147479409" r:id="rId10"/>
    <p:sldId id="2147479430" r:id="rId11"/>
    <p:sldId id="2147479413" r:id="rId12"/>
    <p:sldId id="2147479423" r:id="rId13"/>
    <p:sldId id="2147479265" r:id="rId14"/>
    <p:sldId id="2147479244" r:id="rId15"/>
    <p:sldId id="2147479182" r:id="rId16"/>
    <p:sldId id="2147479414" r:id="rId17"/>
    <p:sldId id="2147479376" r:id="rId18"/>
    <p:sldId id="2147479323" r:id="rId19"/>
    <p:sldId id="2147479429"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222406-FF48-59BD-F5BF-5E007B4CCAD6}" name="Emmanuel Deschamps" initials="ED" userId="S::emmanuel.deschamps_harwellcampus.com#ext#@oxfordcitycouncil.onmicrosoft.com::b8bd29c8-57ff-4f5e-a82b-59c1027b4bc2" providerId="AD"/>
  <p188:author id="{A42FB106-D7B0-8945-A4ED-A41D38135368}" name="Saunders, Mark - Oxfordshire County Council" initials="SC" userId="S::mark.saunders_oxfordshire.gov.uk#ext#@oxfordcitycouncil.onmicrosoft.com::eac20f5b-12a7-4a54-b786-dee3335f13f3" providerId="AD"/>
  <p188:author id="{8C713F14-C6C3-1AE9-85B5-F2B5C41032CA}" name="Charlotte Rogers" initials="CR" userId="S::charlotte.rogers@oxfordshiregreentech.co.uk::9149cde8-31cb-4f9b-8c13-489de758d322" providerId="AD"/>
  <p188:author id="{F1901F36-A8B9-CF68-24AB-10F3EA74EC8A}" name="Cole, Stuart - Oxfordshire County Council" initials="CC" userId="S::stuart.cole_oxfordshire.gov.uk#ext#@oxfordcitycouncil.onmicrosoft.com::1eae0212-b408-4de9-9473-470ccf986919" providerId="AD"/>
  <p188:author id="{75145C37-5F7F-24FD-4BFA-5B18E542BC70}" name="MORGAN-PRICE Samantha" initials="SM" userId="S::smorganprice@oxford.gov.uk::d8a866d0-742a-441d-8c70-914f11344a0b" providerId="AD"/>
  <p188:author id="{C221633E-1732-487F-98BF-46DCD4232B06}" name="Amelia Mitchell" initials="AM" userId="S::amelia.mitchell@erm.com::e4589618-06a4-473e-9ca9-95abc3a5b936" providerId="AD"/>
  <p188:author id="{134DBC50-5ACC-F076-FA93-9FB9921432AF}" name="Alexander Sneyd" initials="AS" userId="S::alexander.sneyd@erm.com::81e1a059-85cb-4912-8718-7495e927c2f9" providerId="AD"/>
  <p188:author id="{8745FE50-DDA3-B0EC-B8C5-35F064292C9D}" name="Fiona Hughes" initials="FH" userId="S::fiona.hughes@erm.com::bc039ee4-1293-43a3-9249-d2eb830f5680" providerId="AD"/>
  <p188:author id="{03E00B59-9467-711A-D9D7-4043460840AA}" name="Edward Grindrod" initials="EG" userId="S::Edward.Grindrod@erm.com::70ba97c5-cd6d-4680-b4d4-683b22c9e6ce" providerId="AD"/>
  <p188:author id="{28E2795A-2E67-1093-3BE6-5A170A25A482}" name="Finlay Drummond" initials="FD" userId="S::finlay.drummond@erm.com::84307c86-3160-4bc0-9c39-17ed7e5bbe56" providerId="AD"/>
  <p188:author id="{8663425D-77F4-9F06-E87C-317FD4D64DFC}" name="Amelia Mitchell" initials="AM" userId="S::Amelia.Mitchell@erm.com::e4589618-06a4-473e-9ca9-95abc3a5b936" providerId="AD"/>
  <p188:author id="{3DCBE983-FE40-0B6C-4B1A-B35DDB9BA634}" name="jiaqian.zhang@oxfordshire.gov.uk" initials="ji" userId="S::urn:spo:guest#jiaqian.zhang@oxfordshire.gov.uk::" providerId="AD"/>
  <p188:author id="{18BC98F7-8724-253C-A8C7-A4755A2BBFB7}" name="CANEPA Claudia" initials="CC" userId="S::ccanepa@oxford.gov.uk::0e10ef64-c241-4cc6-a16d-ce8a128124e1" providerId="AD"/>
  <p188:author id="{DC9DC7F8-170A-59E7-15C7-50460B505295}" name="Hannah Scott" initials="HS" userId="S::hannah.scott@oxfordshiregreentech.co.uk::ad7ffc3d-90ae-412b-9b41-6db58e545ae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E4F0"/>
    <a:srgbClr val="FA8682"/>
    <a:srgbClr val="D99694"/>
    <a:srgbClr val="63A2C5"/>
    <a:srgbClr val="FFC000"/>
    <a:srgbClr val="92D050"/>
    <a:srgbClr val="0A0F08"/>
    <a:srgbClr val="8ABDDA"/>
    <a:srgbClr val="2D6C8F"/>
    <a:srgbClr val="70A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681" autoAdjust="0"/>
  </p:normalViewPr>
  <p:slideViewPr>
    <p:cSldViewPr snapToGrid="0">
      <p:cViewPr varScale="1">
        <p:scale>
          <a:sx n="122" d="100"/>
          <a:sy n="122" d="100"/>
        </p:scale>
        <p:origin x="102" y="168"/>
      </p:cViewPr>
      <p:guideLst>
        <p:guide orient="horz" pos="390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PRICE Samantha" userId="d8a866d0-742a-441d-8c70-914f11344a0b" providerId="ADAL" clId="{61A66200-3D2B-414F-945E-659FFE6FA083}"/>
    <pc:docChg chg="delSld modSld sldOrd">
      <pc:chgData name="MORGAN-PRICE Samantha" userId="d8a866d0-742a-441d-8c70-914f11344a0b" providerId="ADAL" clId="{61A66200-3D2B-414F-945E-659FFE6FA083}" dt="2025-03-26T08:22:50.485" v="27" actId="20577"/>
      <pc:docMkLst>
        <pc:docMk/>
      </pc:docMkLst>
      <pc:sldChg chg="modSp mod">
        <pc:chgData name="MORGAN-PRICE Samantha" userId="d8a866d0-742a-441d-8c70-914f11344a0b" providerId="ADAL" clId="{61A66200-3D2B-414F-945E-659FFE6FA083}" dt="2025-03-26T08:22:50.485" v="27" actId="20577"/>
        <pc:sldMkLst>
          <pc:docMk/>
          <pc:sldMk cId="374870969" sldId="352"/>
        </pc:sldMkLst>
        <pc:spChg chg="mod">
          <ac:chgData name="MORGAN-PRICE Samantha" userId="d8a866d0-742a-441d-8c70-914f11344a0b" providerId="ADAL" clId="{61A66200-3D2B-414F-945E-659FFE6FA083}" dt="2025-03-26T08:22:50.485" v="27" actId="20577"/>
          <ac:spMkLst>
            <pc:docMk/>
            <pc:sldMk cId="374870969" sldId="352"/>
            <ac:spMk id="3" creationId="{2A1BE465-8730-F68A-DBF8-B60A0C1FCB6C}"/>
          </ac:spMkLst>
        </pc:spChg>
        <pc:spChg chg="mod">
          <ac:chgData name="MORGAN-PRICE Samantha" userId="d8a866d0-742a-441d-8c70-914f11344a0b" providerId="ADAL" clId="{61A66200-3D2B-414F-945E-659FFE6FA083}" dt="2025-03-26T08:22:40.849" v="14" actId="403"/>
          <ac:spMkLst>
            <pc:docMk/>
            <pc:sldMk cId="374870969" sldId="352"/>
            <ac:spMk id="8" creationId="{92383A29-5A5B-56AC-7A3A-38D38DB4F1BE}"/>
          </ac:spMkLst>
        </pc:spChg>
      </pc:sldChg>
      <pc:sldChg chg="del">
        <pc:chgData name="MORGAN-PRICE Samantha" userId="d8a866d0-742a-441d-8c70-914f11344a0b" providerId="ADAL" clId="{61A66200-3D2B-414F-945E-659FFE6FA083}" dt="2025-03-24T12:00:37.669" v="0" actId="47"/>
        <pc:sldMkLst>
          <pc:docMk/>
          <pc:sldMk cId="2864716565" sldId="2147475317"/>
        </pc:sldMkLst>
      </pc:sldChg>
      <pc:sldChg chg="del">
        <pc:chgData name="MORGAN-PRICE Samantha" userId="d8a866d0-742a-441d-8c70-914f11344a0b" providerId="ADAL" clId="{61A66200-3D2B-414F-945E-659FFE6FA083}" dt="2025-03-24T12:00:37.669" v="0" actId="47"/>
        <pc:sldMkLst>
          <pc:docMk/>
          <pc:sldMk cId="4122899993" sldId="2147475331"/>
        </pc:sldMkLst>
      </pc:sldChg>
      <pc:sldChg chg="del">
        <pc:chgData name="MORGAN-PRICE Samantha" userId="d8a866d0-742a-441d-8c70-914f11344a0b" providerId="ADAL" clId="{61A66200-3D2B-414F-945E-659FFE6FA083}" dt="2025-03-24T12:00:37.669" v="0" actId="47"/>
        <pc:sldMkLst>
          <pc:docMk/>
          <pc:sldMk cId="2780407141" sldId="2147479197"/>
        </pc:sldMkLst>
      </pc:sldChg>
      <pc:sldChg chg="del">
        <pc:chgData name="MORGAN-PRICE Samantha" userId="d8a866d0-742a-441d-8c70-914f11344a0b" providerId="ADAL" clId="{61A66200-3D2B-414F-945E-659FFE6FA083}" dt="2025-03-24T12:00:37.669" v="0" actId="47"/>
        <pc:sldMkLst>
          <pc:docMk/>
          <pc:sldMk cId="444398134" sldId="2147479198"/>
        </pc:sldMkLst>
      </pc:sldChg>
      <pc:sldChg chg="del">
        <pc:chgData name="MORGAN-PRICE Samantha" userId="d8a866d0-742a-441d-8c70-914f11344a0b" providerId="ADAL" clId="{61A66200-3D2B-414F-945E-659FFE6FA083}" dt="2025-03-24T12:00:37.669" v="0" actId="47"/>
        <pc:sldMkLst>
          <pc:docMk/>
          <pc:sldMk cId="2459716801" sldId="2147479200"/>
        </pc:sldMkLst>
      </pc:sldChg>
      <pc:sldChg chg="del">
        <pc:chgData name="MORGAN-PRICE Samantha" userId="d8a866d0-742a-441d-8c70-914f11344a0b" providerId="ADAL" clId="{61A66200-3D2B-414F-945E-659FFE6FA083}" dt="2025-03-24T12:00:37.669" v="0" actId="47"/>
        <pc:sldMkLst>
          <pc:docMk/>
          <pc:sldMk cId="4018938563" sldId="2147479206"/>
        </pc:sldMkLst>
      </pc:sldChg>
      <pc:sldChg chg="del">
        <pc:chgData name="MORGAN-PRICE Samantha" userId="d8a866d0-742a-441d-8c70-914f11344a0b" providerId="ADAL" clId="{61A66200-3D2B-414F-945E-659FFE6FA083}" dt="2025-03-24T12:00:37.669" v="0" actId="47"/>
        <pc:sldMkLst>
          <pc:docMk/>
          <pc:sldMk cId="4188841676" sldId="2147479235"/>
        </pc:sldMkLst>
      </pc:sldChg>
      <pc:sldChg chg="del">
        <pc:chgData name="MORGAN-PRICE Samantha" userId="d8a866d0-742a-441d-8c70-914f11344a0b" providerId="ADAL" clId="{61A66200-3D2B-414F-945E-659FFE6FA083}" dt="2025-03-24T12:00:37.669" v="0" actId="47"/>
        <pc:sldMkLst>
          <pc:docMk/>
          <pc:sldMk cId="2453543774" sldId="2147479246"/>
        </pc:sldMkLst>
      </pc:sldChg>
      <pc:sldChg chg="del">
        <pc:chgData name="MORGAN-PRICE Samantha" userId="d8a866d0-742a-441d-8c70-914f11344a0b" providerId="ADAL" clId="{61A66200-3D2B-414F-945E-659FFE6FA083}" dt="2025-03-24T12:00:37.669" v="0" actId="47"/>
        <pc:sldMkLst>
          <pc:docMk/>
          <pc:sldMk cId="3976901242" sldId="2147479250"/>
        </pc:sldMkLst>
      </pc:sldChg>
      <pc:sldChg chg="del">
        <pc:chgData name="MORGAN-PRICE Samantha" userId="d8a866d0-742a-441d-8c70-914f11344a0b" providerId="ADAL" clId="{61A66200-3D2B-414F-945E-659FFE6FA083}" dt="2025-03-24T12:00:37.669" v="0" actId="47"/>
        <pc:sldMkLst>
          <pc:docMk/>
          <pc:sldMk cId="1654548346" sldId="2147479255"/>
        </pc:sldMkLst>
      </pc:sldChg>
      <pc:sldChg chg="del">
        <pc:chgData name="MORGAN-PRICE Samantha" userId="d8a866d0-742a-441d-8c70-914f11344a0b" providerId="ADAL" clId="{61A66200-3D2B-414F-945E-659FFE6FA083}" dt="2025-03-24T12:00:37.669" v="0" actId="47"/>
        <pc:sldMkLst>
          <pc:docMk/>
          <pc:sldMk cId="162508300" sldId="2147479263"/>
        </pc:sldMkLst>
      </pc:sldChg>
      <pc:sldChg chg="del">
        <pc:chgData name="MORGAN-PRICE Samantha" userId="d8a866d0-742a-441d-8c70-914f11344a0b" providerId="ADAL" clId="{61A66200-3D2B-414F-945E-659FFE6FA083}" dt="2025-03-24T12:00:37.669" v="0" actId="47"/>
        <pc:sldMkLst>
          <pc:docMk/>
          <pc:sldMk cId="2830615524" sldId="2147479289"/>
        </pc:sldMkLst>
      </pc:sldChg>
      <pc:sldChg chg="del">
        <pc:chgData name="MORGAN-PRICE Samantha" userId="d8a866d0-742a-441d-8c70-914f11344a0b" providerId="ADAL" clId="{61A66200-3D2B-414F-945E-659FFE6FA083}" dt="2025-03-24T12:00:37.669" v="0" actId="47"/>
        <pc:sldMkLst>
          <pc:docMk/>
          <pc:sldMk cId="1728371552" sldId="2147479307"/>
        </pc:sldMkLst>
      </pc:sldChg>
      <pc:sldChg chg="del">
        <pc:chgData name="MORGAN-PRICE Samantha" userId="d8a866d0-742a-441d-8c70-914f11344a0b" providerId="ADAL" clId="{61A66200-3D2B-414F-945E-659FFE6FA083}" dt="2025-03-24T12:00:37.669" v="0" actId="47"/>
        <pc:sldMkLst>
          <pc:docMk/>
          <pc:sldMk cId="1733299207" sldId="2147479310"/>
        </pc:sldMkLst>
      </pc:sldChg>
      <pc:sldChg chg="del">
        <pc:chgData name="MORGAN-PRICE Samantha" userId="d8a866d0-742a-441d-8c70-914f11344a0b" providerId="ADAL" clId="{61A66200-3D2B-414F-945E-659FFE6FA083}" dt="2025-03-24T12:00:37.669" v="0" actId="47"/>
        <pc:sldMkLst>
          <pc:docMk/>
          <pc:sldMk cId="1632886863" sldId="2147479319"/>
        </pc:sldMkLst>
      </pc:sldChg>
      <pc:sldChg chg="del">
        <pc:chgData name="MORGAN-PRICE Samantha" userId="d8a866d0-742a-441d-8c70-914f11344a0b" providerId="ADAL" clId="{61A66200-3D2B-414F-945E-659FFE6FA083}" dt="2025-03-24T12:00:37.669" v="0" actId="47"/>
        <pc:sldMkLst>
          <pc:docMk/>
          <pc:sldMk cId="227722709" sldId="2147479331"/>
        </pc:sldMkLst>
      </pc:sldChg>
      <pc:sldChg chg="del">
        <pc:chgData name="MORGAN-PRICE Samantha" userId="d8a866d0-742a-441d-8c70-914f11344a0b" providerId="ADAL" clId="{61A66200-3D2B-414F-945E-659FFE6FA083}" dt="2025-03-24T12:00:37.669" v="0" actId="47"/>
        <pc:sldMkLst>
          <pc:docMk/>
          <pc:sldMk cId="3616451109" sldId="2147479356"/>
        </pc:sldMkLst>
      </pc:sldChg>
      <pc:sldChg chg="del">
        <pc:chgData name="MORGAN-PRICE Samantha" userId="d8a866d0-742a-441d-8c70-914f11344a0b" providerId="ADAL" clId="{61A66200-3D2B-414F-945E-659FFE6FA083}" dt="2025-03-24T12:00:37.669" v="0" actId="47"/>
        <pc:sldMkLst>
          <pc:docMk/>
          <pc:sldMk cId="1003158785" sldId="2147479369"/>
        </pc:sldMkLst>
      </pc:sldChg>
      <pc:sldChg chg="modSp mod">
        <pc:chgData name="MORGAN-PRICE Samantha" userId="d8a866d0-742a-441d-8c70-914f11344a0b" providerId="ADAL" clId="{61A66200-3D2B-414F-945E-659FFE6FA083}" dt="2025-03-24T16:42:24.877" v="10" actId="1076"/>
        <pc:sldMkLst>
          <pc:docMk/>
          <pc:sldMk cId="638802544" sldId="2147479376"/>
        </pc:sldMkLst>
        <pc:spChg chg="mod">
          <ac:chgData name="MORGAN-PRICE Samantha" userId="d8a866d0-742a-441d-8c70-914f11344a0b" providerId="ADAL" clId="{61A66200-3D2B-414F-945E-659FFE6FA083}" dt="2025-03-24T16:42:20.596" v="9" actId="403"/>
          <ac:spMkLst>
            <pc:docMk/>
            <pc:sldMk cId="638802544" sldId="2147479376"/>
            <ac:spMk id="4" creationId="{81A7820E-A27B-D01D-5714-E090391342D8}"/>
          </ac:spMkLst>
        </pc:spChg>
        <pc:spChg chg="mod">
          <ac:chgData name="MORGAN-PRICE Samantha" userId="d8a866d0-742a-441d-8c70-914f11344a0b" providerId="ADAL" clId="{61A66200-3D2B-414F-945E-659FFE6FA083}" dt="2025-03-24T16:42:24.877" v="10" actId="1076"/>
          <ac:spMkLst>
            <pc:docMk/>
            <pc:sldMk cId="638802544" sldId="2147479376"/>
            <ac:spMk id="26" creationId="{9B158C0F-B856-D5B1-4BF8-C2CF6D4FBA09}"/>
          </ac:spMkLst>
        </pc:spChg>
        <pc:graphicFrameChg chg="mod">
          <ac:chgData name="MORGAN-PRICE Samantha" userId="d8a866d0-742a-441d-8c70-914f11344a0b" providerId="ADAL" clId="{61A66200-3D2B-414F-945E-659FFE6FA083}" dt="2025-03-24T16:42:24.877" v="10" actId="1076"/>
          <ac:graphicFrameMkLst>
            <pc:docMk/>
            <pc:sldMk cId="638802544" sldId="2147479376"/>
            <ac:graphicFrameMk id="25" creationId="{A6AAE36B-515F-88F5-BF69-974B1EC76B0C}"/>
          </ac:graphicFrameMkLst>
        </pc:graphicFrameChg>
      </pc:sldChg>
      <pc:sldChg chg="del">
        <pc:chgData name="MORGAN-PRICE Samantha" userId="d8a866d0-742a-441d-8c70-914f11344a0b" providerId="ADAL" clId="{61A66200-3D2B-414F-945E-659FFE6FA083}" dt="2025-03-24T12:00:37.669" v="0" actId="47"/>
        <pc:sldMkLst>
          <pc:docMk/>
          <pc:sldMk cId="2497468924" sldId="2147479398"/>
        </pc:sldMkLst>
      </pc:sldChg>
      <pc:sldChg chg="del">
        <pc:chgData name="MORGAN-PRICE Samantha" userId="d8a866d0-742a-441d-8c70-914f11344a0b" providerId="ADAL" clId="{61A66200-3D2B-414F-945E-659FFE6FA083}" dt="2025-03-24T16:37:13.547" v="3" actId="47"/>
        <pc:sldMkLst>
          <pc:docMk/>
          <pc:sldMk cId="3473285149" sldId="2147479403"/>
        </pc:sldMkLst>
      </pc:sldChg>
      <pc:sldChg chg="del">
        <pc:chgData name="MORGAN-PRICE Samantha" userId="d8a866d0-742a-441d-8c70-914f11344a0b" providerId="ADAL" clId="{61A66200-3D2B-414F-945E-659FFE6FA083}" dt="2025-03-24T12:00:37.669" v="0" actId="47"/>
        <pc:sldMkLst>
          <pc:docMk/>
          <pc:sldMk cId="322772953" sldId="2147479411"/>
        </pc:sldMkLst>
      </pc:sldChg>
      <pc:sldChg chg="modSp mod">
        <pc:chgData name="MORGAN-PRICE Samantha" userId="d8a866d0-742a-441d-8c70-914f11344a0b" providerId="ADAL" clId="{61A66200-3D2B-414F-945E-659FFE6FA083}" dt="2025-03-24T16:37:47.403" v="5" actId="1076"/>
        <pc:sldMkLst>
          <pc:docMk/>
          <pc:sldMk cId="2573791911" sldId="2147479413"/>
        </pc:sldMkLst>
        <pc:spChg chg="mod">
          <ac:chgData name="MORGAN-PRICE Samantha" userId="d8a866d0-742a-441d-8c70-914f11344a0b" providerId="ADAL" clId="{61A66200-3D2B-414F-945E-659FFE6FA083}" dt="2025-03-24T16:37:47.403" v="5" actId="1076"/>
          <ac:spMkLst>
            <pc:docMk/>
            <pc:sldMk cId="2573791911" sldId="2147479413"/>
            <ac:spMk id="6" creationId="{7C2AD62F-8AC9-AD06-A815-46CCB9F1DCFE}"/>
          </ac:spMkLst>
        </pc:spChg>
      </pc:sldChg>
      <pc:sldChg chg="ord">
        <pc:chgData name="MORGAN-PRICE Samantha" userId="d8a866d0-742a-441d-8c70-914f11344a0b" providerId="ADAL" clId="{61A66200-3D2B-414F-945E-659FFE6FA083}" dt="2025-03-24T14:23:42.207" v="2"/>
        <pc:sldMkLst>
          <pc:docMk/>
          <pc:sldMk cId="150964247" sldId="2147479430"/>
        </pc:sldMkLst>
      </pc:sldChg>
      <pc:sldChg chg="del">
        <pc:chgData name="MORGAN-PRICE Samantha" userId="d8a866d0-742a-441d-8c70-914f11344a0b" providerId="ADAL" clId="{61A66200-3D2B-414F-945E-659FFE6FA083}" dt="2025-03-24T16:37:20.260" v="4" actId="47"/>
        <pc:sldMkLst>
          <pc:docMk/>
          <pc:sldMk cId="1155103850" sldId="214747943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913007796471074E-2"/>
          <c:y val="3.9393939393939391E-2"/>
          <c:w val="0.84817398440705782"/>
          <c:h val="0.78181818181818186"/>
        </c:manualLayout>
      </c:layout>
      <c:scatterChart>
        <c:scatterStyle val="lineMarker"/>
        <c:varyColors val="0"/>
        <c:ser>
          <c:idx val="0"/>
          <c:order val="0"/>
          <c:spPr>
            <a:ln w="28575" cmpd="sng" algn="ctr">
              <a:solidFill>
                <a:schemeClr val="accent5"/>
              </a:solidFill>
              <a:prstDash val="solid"/>
            </a:ln>
          </c:spPr>
          <c:marker>
            <c:symbol val="none"/>
          </c:marker>
          <c:xVal>
            <c:numRef>
              <c:f>Sheet1!$A$1:$Z$1</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xVal>
          <c:yVal>
            <c:numRef>
              <c:f>Sheet1!$A$2:$Z$2</c:f>
              <c:numCache>
                <c:formatCode>General</c:formatCode>
                <c:ptCount val="26"/>
                <c:pt idx="0">
                  <c:v>68220</c:v>
                </c:pt>
                <c:pt idx="1">
                  <c:v>65000</c:v>
                </c:pt>
                <c:pt idx="2">
                  <c:v>61004</c:v>
                </c:pt>
                <c:pt idx="3">
                  <c:v>58991</c:v>
                </c:pt>
                <c:pt idx="4">
                  <c:v>57017</c:v>
                </c:pt>
                <c:pt idx="5">
                  <c:v>56370</c:v>
                </c:pt>
                <c:pt idx="6">
                  <c:v>54441</c:v>
                </c:pt>
                <c:pt idx="7">
                  <c:v>52323</c:v>
                </c:pt>
                <c:pt idx="8">
                  <c:v>50604</c:v>
                </c:pt>
                <c:pt idx="9">
                  <c:v>49245</c:v>
                </c:pt>
                <c:pt idx="10">
                  <c:v>48807</c:v>
                </c:pt>
                <c:pt idx="11">
                  <c:v>48510</c:v>
                </c:pt>
                <c:pt idx="12">
                  <c:v>48223</c:v>
                </c:pt>
                <c:pt idx="13">
                  <c:v>47780</c:v>
                </c:pt>
                <c:pt idx="14">
                  <c:v>44941</c:v>
                </c:pt>
                <c:pt idx="15">
                  <c:v>28926</c:v>
                </c:pt>
                <c:pt idx="16">
                  <c:v>12712</c:v>
                </c:pt>
                <c:pt idx="17">
                  <c:v>9722</c:v>
                </c:pt>
                <c:pt idx="18">
                  <c:v>7723</c:v>
                </c:pt>
                <c:pt idx="19">
                  <c:v>7226</c:v>
                </c:pt>
                <c:pt idx="20">
                  <c:v>7144</c:v>
                </c:pt>
                <c:pt idx="21">
                  <c:v>7063</c:v>
                </c:pt>
                <c:pt idx="22">
                  <c:v>5897</c:v>
                </c:pt>
                <c:pt idx="23">
                  <c:v>5814</c:v>
                </c:pt>
                <c:pt idx="24">
                  <c:v>5063</c:v>
                </c:pt>
                <c:pt idx="25">
                  <c:v>4564</c:v>
                </c:pt>
              </c:numCache>
            </c:numRef>
          </c:yVal>
          <c:smooth val="0"/>
          <c:extLst>
            <c:ext xmlns:c16="http://schemas.microsoft.com/office/drawing/2014/chart" uri="{C3380CC4-5D6E-409C-BE32-E72D297353CC}">
              <c16:uniqueId val="{00000000-563F-4F8B-B0C4-79A6C53421CD}"/>
            </c:ext>
          </c:extLst>
        </c:ser>
        <c:ser>
          <c:idx val="1"/>
          <c:order val="1"/>
          <c:spPr>
            <a:ln w="28575" cmpd="sng" algn="ctr">
              <a:solidFill>
                <a:schemeClr val="accent2"/>
              </a:solidFill>
              <a:prstDash val="solid"/>
            </a:ln>
          </c:spPr>
          <c:marker>
            <c:symbol val="none"/>
          </c:marker>
          <c:xVal>
            <c:numRef>
              <c:f>Sheet1!$A$1:$Z$1</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xVal>
          <c:yVal>
            <c:numRef>
              <c:f>Sheet1!$A$3:$Z$3</c:f>
              <c:numCache>
                <c:formatCode>General</c:formatCode>
                <c:ptCount val="26"/>
                <c:pt idx="0">
                  <c:v>68056</c:v>
                </c:pt>
                <c:pt idx="1">
                  <c:v>64777</c:v>
                </c:pt>
                <c:pt idx="2">
                  <c:v>60748</c:v>
                </c:pt>
                <c:pt idx="3">
                  <c:v>58698</c:v>
                </c:pt>
                <c:pt idx="4">
                  <c:v>55330</c:v>
                </c:pt>
                <c:pt idx="5">
                  <c:v>52862</c:v>
                </c:pt>
                <c:pt idx="6">
                  <c:v>49226</c:v>
                </c:pt>
                <c:pt idx="7">
                  <c:v>45586</c:v>
                </c:pt>
                <c:pt idx="8">
                  <c:v>42190</c:v>
                </c:pt>
                <c:pt idx="9">
                  <c:v>37230</c:v>
                </c:pt>
                <c:pt idx="10">
                  <c:v>23452</c:v>
                </c:pt>
                <c:pt idx="11">
                  <c:v>10987</c:v>
                </c:pt>
                <c:pt idx="12">
                  <c:v>8290</c:v>
                </c:pt>
                <c:pt idx="13">
                  <c:v>7851</c:v>
                </c:pt>
                <c:pt idx="14">
                  <c:v>7286</c:v>
                </c:pt>
                <c:pt idx="15">
                  <c:v>6535</c:v>
                </c:pt>
                <c:pt idx="16">
                  <c:v>6031</c:v>
                </c:pt>
                <c:pt idx="17">
                  <c:v>5526</c:v>
                </c:pt>
                <c:pt idx="18">
                  <c:v>3549</c:v>
                </c:pt>
                <c:pt idx="19">
                  <c:v>3228</c:v>
                </c:pt>
                <c:pt idx="20">
                  <c:v>3228</c:v>
                </c:pt>
                <c:pt idx="21">
                  <c:v>3228</c:v>
                </c:pt>
                <c:pt idx="22">
                  <c:v>2265</c:v>
                </c:pt>
                <c:pt idx="23">
                  <c:v>2265</c:v>
                </c:pt>
                <c:pt idx="24">
                  <c:v>1623</c:v>
                </c:pt>
                <c:pt idx="25">
                  <c:v>1303</c:v>
                </c:pt>
              </c:numCache>
            </c:numRef>
          </c:yVal>
          <c:smooth val="0"/>
          <c:extLst>
            <c:ext xmlns:c16="http://schemas.microsoft.com/office/drawing/2014/chart" uri="{C3380CC4-5D6E-409C-BE32-E72D297353CC}">
              <c16:uniqueId val="{00000001-563F-4F8B-B0C4-79A6C53421CD}"/>
            </c:ext>
          </c:extLst>
        </c:ser>
        <c:ser>
          <c:idx val="2"/>
          <c:order val="2"/>
          <c:spPr>
            <a:ln w="28575" cmpd="sng" algn="ctr">
              <a:solidFill>
                <a:schemeClr val="accent4"/>
              </a:solidFill>
              <a:prstDash val="sysDot"/>
            </a:ln>
          </c:spPr>
          <c:marker>
            <c:symbol val="none"/>
          </c:marker>
          <c:xVal>
            <c:numRef>
              <c:f>Sheet1!$A$1:$Z$1</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xVal>
          <c:yVal>
            <c:numRef>
              <c:f>Sheet1!$A$4:$Z$4</c:f>
              <c:numCache>
                <c:formatCode>General</c:formatCode>
                <c:ptCount val="26"/>
                <c:pt idx="0">
                  <c:v>68056</c:v>
                </c:pt>
                <c:pt idx="1">
                  <c:v>64777</c:v>
                </c:pt>
                <c:pt idx="2">
                  <c:v>60748</c:v>
                </c:pt>
                <c:pt idx="3">
                  <c:v>58698</c:v>
                </c:pt>
                <c:pt idx="4">
                  <c:v>55330</c:v>
                </c:pt>
                <c:pt idx="5">
                  <c:v>49303</c:v>
                </c:pt>
                <c:pt idx="6">
                  <c:v>45850</c:v>
                </c:pt>
                <c:pt idx="7">
                  <c:v>32339</c:v>
                </c:pt>
                <c:pt idx="8">
                  <c:v>29674</c:v>
                </c:pt>
                <c:pt idx="9">
                  <c:v>26138</c:v>
                </c:pt>
                <c:pt idx="10">
                  <c:v>17306</c:v>
                </c:pt>
                <c:pt idx="11">
                  <c:v>9260</c:v>
                </c:pt>
                <c:pt idx="12">
                  <c:v>7420</c:v>
                </c:pt>
                <c:pt idx="13">
                  <c:v>7136</c:v>
                </c:pt>
                <c:pt idx="14">
                  <c:v>6658</c:v>
                </c:pt>
                <c:pt idx="15">
                  <c:v>6058</c:v>
                </c:pt>
                <c:pt idx="16">
                  <c:v>5619</c:v>
                </c:pt>
                <c:pt idx="17">
                  <c:v>5179</c:v>
                </c:pt>
                <c:pt idx="18">
                  <c:v>3331</c:v>
                </c:pt>
                <c:pt idx="19">
                  <c:v>3010</c:v>
                </c:pt>
                <c:pt idx="20">
                  <c:v>3010</c:v>
                </c:pt>
                <c:pt idx="21">
                  <c:v>3010</c:v>
                </c:pt>
                <c:pt idx="22">
                  <c:v>2047</c:v>
                </c:pt>
                <c:pt idx="23">
                  <c:v>2047</c:v>
                </c:pt>
                <c:pt idx="24">
                  <c:v>1405</c:v>
                </c:pt>
                <c:pt idx="25">
                  <c:v>1084</c:v>
                </c:pt>
              </c:numCache>
            </c:numRef>
          </c:yVal>
          <c:smooth val="0"/>
          <c:extLst>
            <c:ext xmlns:c16="http://schemas.microsoft.com/office/drawing/2014/chart" uri="{C3380CC4-5D6E-409C-BE32-E72D297353CC}">
              <c16:uniqueId val="{00000002-563F-4F8B-B0C4-79A6C53421CD}"/>
            </c:ext>
          </c:extLst>
        </c:ser>
        <c:ser>
          <c:idx val="3"/>
          <c:order val="3"/>
          <c:spPr>
            <a:ln w="19050" cmpd="sng" algn="ctr">
              <a:solidFill>
                <a:srgbClr val="000000"/>
              </a:solidFill>
              <a:prstDash val="solid"/>
            </a:ln>
          </c:spPr>
          <c:marker>
            <c:symbol val="none"/>
          </c:marker>
          <c:xVal>
            <c:numRef>
              <c:f>Sheet1!$A$1:$Z$1</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xVal>
          <c:yVal>
            <c:numRef>
              <c:f>Sheet1!$A$5:$Z$5</c:f>
              <c:numCache>
                <c:formatCode>General</c:formatCode>
                <c:ptCount val="26"/>
                <c:pt idx="0">
                  <c:v>65190</c:v>
                </c:pt>
                <c:pt idx="1">
                  <c:v>61500</c:v>
                </c:pt>
                <c:pt idx="2">
                  <c:v>55350</c:v>
                </c:pt>
                <c:pt idx="3">
                  <c:v>51660</c:v>
                </c:pt>
                <c:pt idx="4">
                  <c:v>46740</c:v>
                </c:pt>
                <c:pt idx="5">
                  <c:v>44280</c:v>
                </c:pt>
                <c:pt idx="6">
                  <c:v>41820</c:v>
                </c:pt>
                <c:pt idx="7">
                  <c:v>38130</c:v>
                </c:pt>
                <c:pt idx="8">
                  <c:v>34440</c:v>
                </c:pt>
                <c:pt idx="9">
                  <c:v>31980</c:v>
                </c:pt>
                <c:pt idx="10">
                  <c:v>28290</c:v>
                </c:pt>
                <c:pt idx="11">
                  <c:v>25830</c:v>
                </c:pt>
                <c:pt idx="12">
                  <c:v>23370</c:v>
                </c:pt>
                <c:pt idx="13">
                  <c:v>19680</c:v>
                </c:pt>
                <c:pt idx="14">
                  <c:v>18450</c:v>
                </c:pt>
                <c:pt idx="15">
                  <c:v>17220</c:v>
                </c:pt>
              </c:numCache>
            </c:numRef>
          </c:yVal>
          <c:smooth val="0"/>
          <c:extLst>
            <c:ext xmlns:c16="http://schemas.microsoft.com/office/drawing/2014/chart" uri="{C3380CC4-5D6E-409C-BE32-E72D297353CC}">
              <c16:uniqueId val="{00000003-563F-4F8B-B0C4-79A6C53421CD}"/>
            </c:ext>
          </c:extLst>
        </c:ser>
        <c:dLbls>
          <c:showLegendKey val="0"/>
          <c:showVal val="0"/>
          <c:showCatName val="0"/>
          <c:showSerName val="0"/>
          <c:showPercent val="0"/>
          <c:showBubbleSize val="0"/>
        </c:dLbls>
        <c:axId val="4"/>
        <c:axId val="5"/>
      </c:scatterChart>
      <c:valAx>
        <c:axId val="4"/>
        <c:scaling>
          <c:orientation val="minMax"/>
          <c:max val="2050"/>
          <c:min val="2025"/>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00" spc="20">
                <a:solidFill>
                  <a:schemeClr val="tx1"/>
                </a:solidFill>
                <a:latin typeface="+mn-lt"/>
                <a:ea typeface="Source Sans Pro"/>
                <a:cs typeface="+mn-cs"/>
              </a:defRPr>
            </a:pPr>
            <a:endParaRPr lang="en-US"/>
          </a:p>
        </c:txPr>
        <c:crossAx val="5"/>
        <c:crosses val="min"/>
        <c:crossBetween val="midCat"/>
        <c:majorUnit val="5"/>
      </c:valAx>
      <c:valAx>
        <c:axId val="5"/>
        <c:scaling>
          <c:orientation val="minMax"/>
          <c:max val="7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00" spc="20">
                <a:latin typeface="+mn-lt"/>
                <a:ea typeface="Source Sans Pro"/>
                <a:cs typeface="+mn-cs"/>
              </a:defRPr>
            </a:pPr>
            <a:endParaRPr lang="en-US"/>
          </a:p>
        </c:txPr>
        <c:crossAx val="4"/>
        <c:crosses val="min"/>
        <c:crossBetween val="midCat"/>
        <c:majorUnit val="100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14005959982967E-2"/>
          <c:y val="7.9610073111291632E-2"/>
          <c:w val="0.879948914431673"/>
          <c:h val="0.84077985377741671"/>
        </c:manualLayout>
      </c:layout>
      <c:barChart>
        <c:barDir val="col"/>
        <c:grouping val="stacked"/>
        <c:varyColors val="0"/>
        <c:ser>
          <c:idx val="0"/>
          <c:order val="0"/>
          <c:spPr>
            <a:solidFill>
              <a:schemeClr val="accent1"/>
            </a:solidFill>
            <a:ln w="28575" cmpd="sng" algn="ctr">
              <a:solidFill>
                <a:schemeClr val="accent1"/>
              </a:solidFill>
              <a:prstDash val="solid"/>
            </a:ln>
          </c:spPr>
          <c:invertIfNegative val="0"/>
          <c:dPt>
            <c:idx val="1"/>
            <c:invertIfNegative val="0"/>
            <c:bubble3D val="0"/>
            <c:spPr>
              <a:solidFill>
                <a:schemeClr val="accent4"/>
              </a:solidFill>
              <a:ln w="28575" cmpd="sng" algn="ctr">
                <a:solidFill>
                  <a:schemeClr val="accent4"/>
                </a:solidFill>
                <a:prstDash val="solid"/>
              </a:ln>
            </c:spPr>
            <c:extLst>
              <c:ext xmlns:c16="http://schemas.microsoft.com/office/drawing/2014/chart" uri="{C3380CC4-5D6E-409C-BE32-E72D297353CC}">
                <c16:uniqueId val="{00000000-5A8B-41BB-AE4A-2162A806249E}"/>
              </c:ext>
            </c:extLst>
          </c:dPt>
          <c:dPt>
            <c:idx val="2"/>
            <c:invertIfNegative val="0"/>
            <c:bubble3D val="0"/>
            <c:spPr>
              <a:solidFill>
                <a:schemeClr val="accent5"/>
              </a:solidFill>
              <a:ln w="28575" cmpd="sng" algn="ctr">
                <a:solidFill>
                  <a:schemeClr val="accent5"/>
                </a:solidFill>
                <a:prstDash val="solid"/>
              </a:ln>
            </c:spPr>
            <c:extLst>
              <c:ext xmlns:c16="http://schemas.microsoft.com/office/drawing/2014/chart" uri="{C3380CC4-5D6E-409C-BE32-E72D297353CC}">
                <c16:uniqueId val="{00000001-5A8B-41BB-AE4A-2162A806249E}"/>
              </c:ext>
            </c:extLst>
          </c:dPt>
          <c:dPt>
            <c:idx val="3"/>
            <c:invertIfNegative val="0"/>
            <c:bubble3D val="0"/>
            <c:spPr>
              <a:solidFill>
                <a:schemeClr val="accent2"/>
              </a:solidFill>
              <a:ln w="28575" cmpd="sng" algn="ctr">
                <a:solidFill>
                  <a:schemeClr val="accent2"/>
                </a:solidFill>
                <a:prstDash val="solid"/>
              </a:ln>
            </c:spPr>
            <c:extLst>
              <c:ext xmlns:c16="http://schemas.microsoft.com/office/drawing/2014/chart" uri="{C3380CC4-5D6E-409C-BE32-E72D297353CC}">
                <c16:uniqueId val="{00000002-5A8B-41BB-AE4A-2162A806249E}"/>
              </c:ext>
            </c:extLst>
          </c:dPt>
          <c:dPt>
            <c:idx val="6"/>
            <c:invertIfNegative val="0"/>
            <c:bubble3D val="0"/>
            <c:spPr>
              <a:solidFill>
                <a:schemeClr val="accent4"/>
              </a:solidFill>
              <a:ln w="28575" cmpd="sng" algn="ctr">
                <a:solidFill>
                  <a:schemeClr val="accent4"/>
                </a:solidFill>
                <a:prstDash val="solid"/>
              </a:ln>
            </c:spPr>
            <c:extLst>
              <c:ext xmlns:c16="http://schemas.microsoft.com/office/drawing/2014/chart" uri="{C3380CC4-5D6E-409C-BE32-E72D297353CC}">
                <c16:uniqueId val="{00000003-5A8B-41BB-AE4A-2162A806249E}"/>
              </c:ext>
            </c:extLst>
          </c:dPt>
          <c:dPt>
            <c:idx val="7"/>
            <c:invertIfNegative val="0"/>
            <c:bubble3D val="0"/>
            <c:spPr>
              <a:solidFill>
                <a:schemeClr val="accent5"/>
              </a:solidFill>
              <a:ln w="28575" cmpd="sng" algn="ctr">
                <a:solidFill>
                  <a:schemeClr val="accent5"/>
                </a:solidFill>
                <a:prstDash val="solid"/>
              </a:ln>
            </c:spPr>
            <c:extLst>
              <c:ext xmlns:c16="http://schemas.microsoft.com/office/drawing/2014/chart" uri="{C3380CC4-5D6E-409C-BE32-E72D297353CC}">
                <c16:uniqueId val="{00000004-5A8B-41BB-AE4A-2162A806249E}"/>
              </c:ext>
            </c:extLst>
          </c:dPt>
          <c:dPt>
            <c:idx val="8"/>
            <c:invertIfNegative val="0"/>
            <c:bubble3D val="0"/>
            <c:spPr>
              <a:solidFill>
                <a:schemeClr val="accent2"/>
              </a:solidFill>
              <a:ln w="28575" cmpd="sng" algn="ctr">
                <a:solidFill>
                  <a:schemeClr val="accent2"/>
                </a:solidFill>
                <a:prstDash val="solid"/>
              </a:ln>
            </c:spPr>
            <c:extLst>
              <c:ext xmlns:c16="http://schemas.microsoft.com/office/drawing/2014/chart" uri="{C3380CC4-5D6E-409C-BE32-E72D297353CC}">
                <c16:uniqueId val="{00000005-5A8B-41BB-AE4A-2162A806249E}"/>
              </c:ext>
            </c:extLst>
          </c:dPt>
          <c:dPt>
            <c:idx val="11"/>
            <c:invertIfNegative val="0"/>
            <c:bubble3D val="0"/>
            <c:spPr>
              <a:solidFill>
                <a:schemeClr val="accent4"/>
              </a:solidFill>
              <a:ln w="28575" cmpd="sng" algn="ctr">
                <a:solidFill>
                  <a:schemeClr val="accent4"/>
                </a:solidFill>
                <a:prstDash val="solid"/>
              </a:ln>
            </c:spPr>
            <c:extLst>
              <c:ext xmlns:c16="http://schemas.microsoft.com/office/drawing/2014/chart" uri="{C3380CC4-5D6E-409C-BE32-E72D297353CC}">
                <c16:uniqueId val="{00000006-5A8B-41BB-AE4A-2162A806249E}"/>
              </c:ext>
            </c:extLst>
          </c:dPt>
          <c:dPt>
            <c:idx val="12"/>
            <c:invertIfNegative val="0"/>
            <c:bubble3D val="0"/>
            <c:spPr>
              <a:solidFill>
                <a:schemeClr val="accent5"/>
              </a:solidFill>
              <a:ln w="28575" cmpd="sng" algn="ctr">
                <a:solidFill>
                  <a:schemeClr val="accent5"/>
                </a:solidFill>
                <a:prstDash val="solid"/>
              </a:ln>
            </c:spPr>
            <c:extLst>
              <c:ext xmlns:c16="http://schemas.microsoft.com/office/drawing/2014/chart" uri="{C3380CC4-5D6E-409C-BE32-E72D297353CC}">
                <c16:uniqueId val="{00000007-5A8B-41BB-AE4A-2162A806249E}"/>
              </c:ext>
            </c:extLst>
          </c:dPt>
          <c:dPt>
            <c:idx val="13"/>
            <c:invertIfNegative val="0"/>
            <c:bubble3D val="0"/>
            <c:spPr>
              <a:solidFill>
                <a:schemeClr val="accent2"/>
              </a:solidFill>
              <a:ln w="28575" cmpd="sng" algn="ctr">
                <a:solidFill>
                  <a:schemeClr val="accent2"/>
                </a:solidFill>
                <a:prstDash val="solid"/>
              </a:ln>
            </c:spPr>
            <c:extLst>
              <c:ext xmlns:c16="http://schemas.microsoft.com/office/drawing/2014/chart" uri="{C3380CC4-5D6E-409C-BE32-E72D297353CC}">
                <c16:uniqueId val="{00000008-5A8B-41BB-AE4A-2162A806249E}"/>
              </c:ext>
            </c:extLst>
          </c:dPt>
          <c:val>
            <c:numRef>
              <c:f>Sheet1!$A$1:$N$1</c:f>
              <c:numCache>
                <c:formatCode>General</c:formatCode>
                <c:ptCount val="14"/>
                <c:pt idx="0">
                  <c:v>1.9</c:v>
                </c:pt>
                <c:pt idx="1">
                  <c:v>8.91</c:v>
                </c:pt>
                <c:pt idx="2">
                  <c:v>6.07</c:v>
                </c:pt>
                <c:pt idx="3">
                  <c:v>12.27</c:v>
                </c:pt>
                <c:pt idx="5">
                  <c:v>23.81</c:v>
                </c:pt>
                <c:pt idx="6">
                  <c:v>10.25</c:v>
                </c:pt>
                <c:pt idx="7">
                  <c:v>20.7</c:v>
                </c:pt>
                <c:pt idx="8">
                  <c:v>25.73</c:v>
                </c:pt>
                <c:pt idx="10">
                  <c:v>44.51</c:v>
                </c:pt>
                <c:pt idx="11">
                  <c:v>11.04</c:v>
                </c:pt>
                <c:pt idx="12">
                  <c:v>21.18</c:v>
                </c:pt>
                <c:pt idx="13">
                  <c:v>30.53</c:v>
                </c:pt>
              </c:numCache>
            </c:numRef>
          </c:val>
          <c:extLst>
            <c:ext xmlns:c16="http://schemas.microsoft.com/office/drawing/2014/chart" uri="{C3380CC4-5D6E-409C-BE32-E72D297353CC}">
              <c16:uniqueId val="{00000009-5A8B-41BB-AE4A-2162A806249E}"/>
            </c:ext>
          </c:extLst>
        </c:ser>
        <c:dLbls>
          <c:showLegendKey val="0"/>
          <c:showVal val="0"/>
          <c:showCatName val="0"/>
          <c:showSerName val="0"/>
          <c:showPercent val="0"/>
          <c:showBubbleSize val="0"/>
        </c:dLbls>
        <c:gapWidth val="80"/>
        <c:overlap val="100"/>
        <c:axId val="527692527"/>
        <c:axId val="1"/>
      </c:barChart>
      <c:catAx>
        <c:axId val="5276925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00" spc="20">
                <a:solidFill>
                  <a:schemeClr val="tx1"/>
                </a:solidFill>
                <a:latin typeface="+mn-lt"/>
                <a:ea typeface="Source Sans Pro"/>
                <a:cs typeface="+mn-cs"/>
              </a:defRPr>
            </a:pPr>
            <a:endParaRPr lang="en-US"/>
          </a:p>
        </c:txPr>
        <c:crossAx val="527692527"/>
        <c:crosses val="min"/>
        <c:crossBetween val="between"/>
        <c:majorUnit val="10"/>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4DA62-551B-4F1E-8D14-DDC23EC347F3}" type="doc">
      <dgm:prSet loTypeId="urn:microsoft.com/office/officeart/2011/layout/CircleProcess" loCatId="process" qsTypeId="urn:microsoft.com/office/officeart/2005/8/quickstyle/simple2" qsCatId="simple" csTypeId="urn:microsoft.com/office/officeart/2005/8/colors/accent3_4" csCatId="accent3" phldr="1"/>
      <dgm:spPr/>
      <dgm:t>
        <a:bodyPr/>
        <a:lstStyle/>
        <a:p>
          <a:endParaRPr lang="en-GB"/>
        </a:p>
      </dgm:t>
    </dgm:pt>
    <dgm:pt modelId="{43C50CE1-4BC2-4B93-ABE1-9568B5D56ABA}">
      <dgm:prSet phldrT="[Text]" custT="1"/>
      <dgm:spPr/>
      <dgm:t>
        <a:bodyPr/>
        <a:lstStyle/>
        <a:p>
          <a:r>
            <a:rPr lang="en-US" sz="3200"/>
            <a:t>289</a:t>
          </a:r>
          <a:endParaRPr lang="en-GB" sz="3200"/>
        </a:p>
      </dgm:t>
    </dgm:pt>
    <dgm:pt modelId="{CD26F1CC-1745-4994-8736-8489CE60E98B}" type="parTrans" cxnId="{9B35AFF8-40F1-42EC-B9E1-077269BC234E}">
      <dgm:prSet/>
      <dgm:spPr/>
      <dgm:t>
        <a:bodyPr/>
        <a:lstStyle/>
        <a:p>
          <a:endParaRPr lang="en-GB"/>
        </a:p>
      </dgm:t>
    </dgm:pt>
    <dgm:pt modelId="{F3B74C59-697A-4A0F-AD38-F1502D591783}" type="sibTrans" cxnId="{9B35AFF8-40F1-42EC-B9E1-077269BC234E}">
      <dgm:prSet/>
      <dgm:spPr/>
      <dgm:t>
        <a:bodyPr/>
        <a:lstStyle/>
        <a:p>
          <a:endParaRPr lang="en-GB"/>
        </a:p>
      </dgm:t>
    </dgm:pt>
    <dgm:pt modelId="{71CC1F05-FD0C-4F48-9772-4EBB1C3EE72F}">
      <dgm:prSet phldrT="[Text]" custT="1"/>
      <dgm:spPr/>
      <dgm:t>
        <a:bodyPr/>
        <a:lstStyle/>
        <a:p>
          <a:endParaRPr lang="en-GB" sz="1400" b="1"/>
        </a:p>
      </dgm:t>
    </dgm:pt>
    <dgm:pt modelId="{AA5F8107-1A61-41F0-88AC-E74F6384C485}" type="parTrans" cxnId="{B7FE6D19-8E13-4445-9616-8A5821F9A533}">
      <dgm:prSet/>
      <dgm:spPr/>
      <dgm:t>
        <a:bodyPr/>
        <a:lstStyle/>
        <a:p>
          <a:endParaRPr lang="en-GB"/>
        </a:p>
      </dgm:t>
    </dgm:pt>
    <dgm:pt modelId="{F3972FA2-2704-4564-A626-1461DC139BD2}" type="sibTrans" cxnId="{B7FE6D19-8E13-4445-9616-8A5821F9A533}">
      <dgm:prSet/>
      <dgm:spPr/>
      <dgm:t>
        <a:bodyPr/>
        <a:lstStyle/>
        <a:p>
          <a:endParaRPr lang="en-GB"/>
        </a:p>
      </dgm:t>
    </dgm:pt>
    <dgm:pt modelId="{EF399527-F862-41F6-984A-C8E954D8A506}">
      <dgm:prSet phldrT="[Text]" custT="1"/>
      <dgm:spPr/>
      <dgm:t>
        <a:bodyPr/>
        <a:lstStyle/>
        <a:p>
          <a:r>
            <a:rPr lang="en-GB" sz="3200" dirty="0"/>
            <a:t>224</a:t>
          </a:r>
        </a:p>
      </dgm:t>
    </dgm:pt>
    <dgm:pt modelId="{4AC57749-1121-425F-89BF-221D92F403C8}" type="parTrans" cxnId="{736793F8-1216-40F7-A922-2F1D86D60080}">
      <dgm:prSet/>
      <dgm:spPr/>
      <dgm:t>
        <a:bodyPr/>
        <a:lstStyle/>
        <a:p>
          <a:endParaRPr lang="en-GB"/>
        </a:p>
      </dgm:t>
    </dgm:pt>
    <dgm:pt modelId="{25E3DB7D-5031-491B-AE74-8F9647140153}" type="sibTrans" cxnId="{736793F8-1216-40F7-A922-2F1D86D60080}">
      <dgm:prSet/>
      <dgm:spPr/>
      <dgm:t>
        <a:bodyPr/>
        <a:lstStyle/>
        <a:p>
          <a:endParaRPr lang="en-GB"/>
        </a:p>
      </dgm:t>
    </dgm:pt>
    <dgm:pt modelId="{6A899A29-DAA8-4B12-9E8D-B9E3D94E5997}">
      <dgm:prSet phldrT="[Text]" phldr="0" custT="1"/>
      <dgm:spPr/>
      <dgm:t>
        <a:bodyPr/>
        <a:lstStyle/>
        <a:p>
          <a:r>
            <a:rPr lang="en-GB" sz="3200" b="0" dirty="0">
              <a:latin typeface="Source Sans Pro"/>
            </a:rPr>
            <a:t>139</a:t>
          </a:r>
          <a:endParaRPr lang="en-GB" sz="3200" b="0" dirty="0"/>
        </a:p>
      </dgm:t>
    </dgm:pt>
    <dgm:pt modelId="{F390CDF7-768C-451F-9718-26DAACF0D932}" type="parTrans" cxnId="{71560EF8-0535-49F3-A1B9-11DB31880AD8}">
      <dgm:prSet/>
      <dgm:spPr/>
      <dgm:t>
        <a:bodyPr/>
        <a:lstStyle/>
        <a:p>
          <a:endParaRPr lang="en-GB"/>
        </a:p>
      </dgm:t>
    </dgm:pt>
    <dgm:pt modelId="{281EB649-4051-4903-94DF-E8F1E45B5E78}" type="sibTrans" cxnId="{71560EF8-0535-49F3-A1B9-11DB31880AD8}">
      <dgm:prSet/>
      <dgm:spPr/>
      <dgm:t>
        <a:bodyPr/>
        <a:lstStyle/>
        <a:p>
          <a:endParaRPr lang="en-GB"/>
        </a:p>
      </dgm:t>
    </dgm:pt>
    <dgm:pt modelId="{52BE5F19-77CD-4278-B6B2-7E86F8698DC0}">
      <dgm:prSet phldrT="[Text]" custT="1"/>
      <dgm:spPr/>
      <dgm:t>
        <a:bodyPr/>
        <a:lstStyle/>
        <a:p>
          <a:r>
            <a:rPr lang="en-GB" sz="3600" dirty="0"/>
            <a:t>96</a:t>
          </a:r>
          <a:endParaRPr lang="en-GB" sz="1800" dirty="0"/>
        </a:p>
      </dgm:t>
    </dgm:pt>
    <dgm:pt modelId="{BD305279-0105-45BD-823B-02404689F21E}" type="parTrans" cxnId="{3C0D2EDE-A9D2-422C-85F7-57211CE92C09}">
      <dgm:prSet/>
      <dgm:spPr/>
      <dgm:t>
        <a:bodyPr/>
        <a:lstStyle/>
        <a:p>
          <a:endParaRPr lang="en-GB"/>
        </a:p>
      </dgm:t>
    </dgm:pt>
    <dgm:pt modelId="{19AA329F-B9F0-4BA3-92DC-B3E455E1D144}" type="sibTrans" cxnId="{3C0D2EDE-A9D2-422C-85F7-57211CE92C09}">
      <dgm:prSet/>
      <dgm:spPr/>
      <dgm:t>
        <a:bodyPr/>
        <a:lstStyle/>
        <a:p>
          <a:endParaRPr lang="en-GB"/>
        </a:p>
      </dgm:t>
    </dgm:pt>
    <dgm:pt modelId="{8B9939C9-67AD-4936-A217-30F593B93862}">
      <dgm:prSet phldrT="[Text]" phldr="0" custT="1"/>
      <dgm:spPr/>
      <dgm:t>
        <a:bodyPr/>
        <a:lstStyle/>
        <a:p>
          <a:r>
            <a:rPr lang="en-GB" sz="3600">
              <a:latin typeface="Source Sans Pro"/>
            </a:rPr>
            <a:t>85</a:t>
          </a:r>
          <a:endParaRPr lang="en-GB" sz="3600"/>
        </a:p>
      </dgm:t>
    </dgm:pt>
    <dgm:pt modelId="{53694DEC-DE77-43AD-BCF1-85BCF958F266}" type="parTrans" cxnId="{70F04D7E-8278-40D9-9565-3D48E577B13B}">
      <dgm:prSet/>
      <dgm:spPr/>
      <dgm:t>
        <a:bodyPr/>
        <a:lstStyle/>
        <a:p>
          <a:endParaRPr lang="en-GB"/>
        </a:p>
      </dgm:t>
    </dgm:pt>
    <dgm:pt modelId="{26C6AECF-F28E-4A23-AB54-E721F572FF20}" type="sibTrans" cxnId="{70F04D7E-8278-40D9-9565-3D48E577B13B}">
      <dgm:prSet/>
      <dgm:spPr/>
      <dgm:t>
        <a:bodyPr/>
        <a:lstStyle/>
        <a:p>
          <a:endParaRPr lang="en-GB"/>
        </a:p>
      </dgm:t>
    </dgm:pt>
    <dgm:pt modelId="{7FA032CC-98D4-4B4D-A1B1-F440304E90F9}">
      <dgm:prSet phldrT="[Text]" custT="1"/>
      <dgm:spPr/>
      <dgm:t>
        <a:bodyPr/>
        <a:lstStyle/>
        <a:p>
          <a:endParaRPr lang="en-GB" sz="1600" b="0"/>
        </a:p>
      </dgm:t>
    </dgm:pt>
    <dgm:pt modelId="{23F95244-2A41-44A2-8707-444FDD5363D2}" type="parTrans" cxnId="{21CBF0FC-09F8-42C6-AB7E-0EF59A24B263}">
      <dgm:prSet/>
      <dgm:spPr/>
      <dgm:t>
        <a:bodyPr/>
        <a:lstStyle/>
        <a:p>
          <a:endParaRPr lang="en-GB"/>
        </a:p>
      </dgm:t>
    </dgm:pt>
    <dgm:pt modelId="{35BAFC87-FDA9-42F6-A1AA-03CB5D32429B}" type="sibTrans" cxnId="{21CBF0FC-09F8-42C6-AB7E-0EF59A24B263}">
      <dgm:prSet/>
      <dgm:spPr/>
      <dgm:t>
        <a:bodyPr/>
        <a:lstStyle/>
        <a:p>
          <a:endParaRPr lang="en-GB"/>
        </a:p>
      </dgm:t>
    </dgm:pt>
    <dgm:pt modelId="{6A8DC9D5-E11F-469D-A951-8C300389BE17}">
      <dgm:prSet custT="1"/>
      <dgm:spPr/>
      <dgm:t>
        <a:bodyPr/>
        <a:lstStyle/>
        <a:p>
          <a:r>
            <a:rPr lang="en-US" sz="3600"/>
            <a:t>30</a:t>
          </a:r>
          <a:endParaRPr lang="en-GB" sz="6000"/>
        </a:p>
      </dgm:t>
    </dgm:pt>
    <dgm:pt modelId="{B95B0A4C-A09B-4D38-92D2-C3DF6CB8E609}" type="parTrans" cxnId="{9E7D924A-DF32-488B-BCF4-E64F05767C23}">
      <dgm:prSet/>
      <dgm:spPr/>
      <dgm:t>
        <a:bodyPr/>
        <a:lstStyle/>
        <a:p>
          <a:endParaRPr lang="en-GB"/>
        </a:p>
      </dgm:t>
    </dgm:pt>
    <dgm:pt modelId="{66CA69CA-0415-40F1-AC21-294D579C9CFD}" type="sibTrans" cxnId="{9E7D924A-DF32-488B-BCF4-E64F05767C23}">
      <dgm:prSet/>
      <dgm:spPr/>
      <dgm:t>
        <a:bodyPr/>
        <a:lstStyle/>
        <a:p>
          <a:endParaRPr lang="en-GB"/>
        </a:p>
      </dgm:t>
    </dgm:pt>
    <dgm:pt modelId="{CDD3AF79-F228-4E2B-955C-CEB219E7B672}">
      <dgm:prSet custT="1"/>
      <dgm:spPr/>
      <dgm:t>
        <a:bodyPr/>
        <a:lstStyle/>
        <a:p>
          <a:r>
            <a:rPr lang="en-US" sz="3600"/>
            <a:t>9</a:t>
          </a:r>
          <a:endParaRPr lang="en-GB" sz="3600"/>
        </a:p>
      </dgm:t>
    </dgm:pt>
    <dgm:pt modelId="{5D830876-188C-48EA-80AB-D5788661085A}" type="parTrans" cxnId="{564C2964-16F9-43EE-B9EF-0EAB610E94A7}">
      <dgm:prSet/>
      <dgm:spPr/>
      <dgm:t>
        <a:bodyPr/>
        <a:lstStyle/>
        <a:p>
          <a:endParaRPr lang="en-GB"/>
        </a:p>
      </dgm:t>
    </dgm:pt>
    <dgm:pt modelId="{916EDE83-7ED0-4163-A119-659ED51EA353}" type="sibTrans" cxnId="{564C2964-16F9-43EE-B9EF-0EAB610E94A7}">
      <dgm:prSet/>
      <dgm:spPr/>
      <dgm:t>
        <a:bodyPr/>
        <a:lstStyle/>
        <a:p>
          <a:endParaRPr lang="en-GB"/>
        </a:p>
      </dgm:t>
    </dgm:pt>
    <dgm:pt modelId="{189A7767-F5EE-49FD-9D28-D3A50AE45FEE}">
      <dgm:prSet custT="1"/>
      <dgm:spPr/>
      <dgm:t>
        <a:bodyPr/>
        <a:lstStyle/>
        <a:p>
          <a:r>
            <a:rPr lang="en-US" sz="3600"/>
            <a:t>2</a:t>
          </a:r>
          <a:endParaRPr lang="en-GB" sz="3600"/>
        </a:p>
      </dgm:t>
    </dgm:pt>
    <dgm:pt modelId="{1EB029F2-071A-4A6E-A763-CB14D5527708}" type="parTrans" cxnId="{6DDFACE3-D722-4F2D-82DC-25C37E95A09B}">
      <dgm:prSet/>
      <dgm:spPr/>
      <dgm:t>
        <a:bodyPr/>
        <a:lstStyle/>
        <a:p>
          <a:endParaRPr lang="en-GB"/>
        </a:p>
      </dgm:t>
    </dgm:pt>
    <dgm:pt modelId="{1A757977-48CD-4325-8A55-355A85F3B4DF}" type="sibTrans" cxnId="{6DDFACE3-D722-4F2D-82DC-25C37E95A09B}">
      <dgm:prSet/>
      <dgm:spPr/>
      <dgm:t>
        <a:bodyPr/>
        <a:lstStyle/>
        <a:p>
          <a:endParaRPr lang="en-GB"/>
        </a:p>
      </dgm:t>
    </dgm:pt>
    <dgm:pt modelId="{56B78B54-71C1-4A61-8C5C-1B2A584FC02F}">
      <dgm:prSet phldr="0"/>
      <dgm:spPr/>
      <dgm:t>
        <a:bodyPr/>
        <a:lstStyle/>
        <a:p>
          <a:endParaRPr lang="en-GB" b="1">
            <a:latin typeface="Source Sans Pro"/>
          </a:endParaRPr>
        </a:p>
      </dgm:t>
    </dgm:pt>
    <dgm:pt modelId="{89AF5D8A-1E1D-497E-BA31-83DA229994E0}" type="parTrans" cxnId="{6743C351-E195-4A7C-8145-79DE60B6C23D}">
      <dgm:prSet/>
      <dgm:spPr/>
      <dgm:t>
        <a:bodyPr/>
        <a:lstStyle/>
        <a:p>
          <a:endParaRPr lang="en-GB"/>
        </a:p>
      </dgm:t>
    </dgm:pt>
    <dgm:pt modelId="{4FAE4AF8-CF4D-4960-BC6C-42736F9917F8}" type="sibTrans" cxnId="{6743C351-E195-4A7C-8145-79DE60B6C23D}">
      <dgm:prSet/>
      <dgm:spPr/>
      <dgm:t>
        <a:bodyPr/>
        <a:lstStyle/>
        <a:p>
          <a:endParaRPr lang="en-GB"/>
        </a:p>
      </dgm:t>
    </dgm:pt>
    <dgm:pt modelId="{D910C2DF-EEB0-416C-AACB-3954523B9CBB}">
      <dgm:prSet phldr="0" custT="1"/>
      <dgm:spPr/>
      <dgm:t>
        <a:bodyPr/>
        <a:lstStyle/>
        <a:p>
          <a:r>
            <a:rPr lang="en-GB" sz="3600">
              <a:latin typeface="Source Sans Pro"/>
            </a:rPr>
            <a:t>64</a:t>
          </a:r>
        </a:p>
      </dgm:t>
    </dgm:pt>
    <dgm:pt modelId="{38A4D8ED-E039-4542-A482-AE9B587AF0C1}" type="parTrans" cxnId="{414987C6-D1D8-49C2-8D9F-3037D3A2F2FA}">
      <dgm:prSet/>
      <dgm:spPr/>
      <dgm:t>
        <a:bodyPr/>
        <a:lstStyle/>
        <a:p>
          <a:endParaRPr lang="en-GB"/>
        </a:p>
      </dgm:t>
    </dgm:pt>
    <dgm:pt modelId="{9C436A72-84A1-4197-9235-D1AC76CB565A}" type="sibTrans" cxnId="{414987C6-D1D8-49C2-8D9F-3037D3A2F2FA}">
      <dgm:prSet/>
      <dgm:spPr/>
      <dgm:t>
        <a:bodyPr/>
        <a:lstStyle/>
        <a:p>
          <a:endParaRPr lang="en-GB"/>
        </a:p>
      </dgm:t>
    </dgm:pt>
    <dgm:pt modelId="{CB6DAC35-D94B-4E2E-8607-EFCE0CBE0360}" type="pres">
      <dgm:prSet presAssocID="{5284DA62-551B-4F1E-8D14-DDC23EC347F3}" presName="Name0" presStyleCnt="0">
        <dgm:presLayoutVars>
          <dgm:chMax val="11"/>
          <dgm:chPref val="11"/>
          <dgm:dir/>
          <dgm:resizeHandles/>
        </dgm:presLayoutVars>
      </dgm:prSet>
      <dgm:spPr/>
    </dgm:pt>
    <dgm:pt modelId="{54B168DE-966B-4F28-B757-CE41EB121711}" type="pres">
      <dgm:prSet presAssocID="{189A7767-F5EE-49FD-9D28-D3A50AE45FEE}" presName="Accent9" presStyleCnt="0"/>
      <dgm:spPr/>
    </dgm:pt>
    <dgm:pt modelId="{388A753B-DDF2-4A10-9B54-A2631C19CAA8}" type="pres">
      <dgm:prSet presAssocID="{189A7767-F5EE-49FD-9D28-D3A50AE45FEE}" presName="Accent" presStyleLbl="node1" presStyleIdx="0" presStyleCnt="9"/>
      <dgm:spPr/>
    </dgm:pt>
    <dgm:pt modelId="{9B51572A-C358-4B2D-9F96-A39F3F797540}" type="pres">
      <dgm:prSet presAssocID="{189A7767-F5EE-49FD-9D28-D3A50AE45FEE}" presName="ParentBackground9" presStyleCnt="0"/>
      <dgm:spPr/>
    </dgm:pt>
    <dgm:pt modelId="{CC8691D3-90B8-486E-8997-9837EB815290}" type="pres">
      <dgm:prSet presAssocID="{189A7767-F5EE-49FD-9D28-D3A50AE45FEE}" presName="ParentBackground" presStyleLbl="fgAcc1" presStyleIdx="0" presStyleCnt="9"/>
      <dgm:spPr/>
    </dgm:pt>
    <dgm:pt modelId="{D22C81D5-782A-43B0-86AE-9D4BA1F48F9D}" type="pres">
      <dgm:prSet presAssocID="{189A7767-F5EE-49FD-9D28-D3A50AE45FEE}" presName="Parent9" presStyleLbl="revTx" presStyleIdx="0" presStyleCnt="3">
        <dgm:presLayoutVars>
          <dgm:chMax val="1"/>
          <dgm:chPref val="1"/>
          <dgm:bulletEnabled val="1"/>
        </dgm:presLayoutVars>
      </dgm:prSet>
      <dgm:spPr/>
    </dgm:pt>
    <dgm:pt modelId="{A1DF66EB-AA23-4439-A433-898976590ED8}" type="pres">
      <dgm:prSet presAssocID="{CDD3AF79-F228-4E2B-955C-CEB219E7B672}" presName="Accent8" presStyleCnt="0"/>
      <dgm:spPr/>
    </dgm:pt>
    <dgm:pt modelId="{F5765AC5-051C-4B99-A470-245E83322B08}" type="pres">
      <dgm:prSet presAssocID="{CDD3AF79-F228-4E2B-955C-CEB219E7B672}" presName="Accent" presStyleLbl="node1" presStyleIdx="1" presStyleCnt="9"/>
      <dgm:spPr/>
    </dgm:pt>
    <dgm:pt modelId="{C15D1FE8-A745-4204-BF7A-636EC1DFF04C}" type="pres">
      <dgm:prSet presAssocID="{CDD3AF79-F228-4E2B-955C-CEB219E7B672}" presName="ParentBackground8" presStyleCnt="0"/>
      <dgm:spPr/>
    </dgm:pt>
    <dgm:pt modelId="{3F5FD188-68C5-4BB5-8A66-A6970ACC6C83}" type="pres">
      <dgm:prSet presAssocID="{CDD3AF79-F228-4E2B-955C-CEB219E7B672}" presName="ParentBackground" presStyleLbl="fgAcc1" presStyleIdx="1" presStyleCnt="9"/>
      <dgm:spPr/>
    </dgm:pt>
    <dgm:pt modelId="{9881CBBE-AD53-4A93-A3E9-38908C834B90}" type="pres">
      <dgm:prSet presAssocID="{CDD3AF79-F228-4E2B-955C-CEB219E7B672}" presName="Parent8" presStyleLbl="revTx" presStyleIdx="0" presStyleCnt="3">
        <dgm:presLayoutVars>
          <dgm:chMax val="1"/>
          <dgm:chPref val="1"/>
          <dgm:bulletEnabled val="1"/>
        </dgm:presLayoutVars>
      </dgm:prSet>
      <dgm:spPr/>
    </dgm:pt>
    <dgm:pt modelId="{19C44C23-B505-4F2A-88FF-F40E8BEA1487}" type="pres">
      <dgm:prSet presAssocID="{6A8DC9D5-E11F-469D-A951-8C300389BE17}" presName="Accent7" presStyleCnt="0"/>
      <dgm:spPr/>
    </dgm:pt>
    <dgm:pt modelId="{2533C0ED-AD7C-48DA-9365-156E8AFDAFF8}" type="pres">
      <dgm:prSet presAssocID="{6A8DC9D5-E11F-469D-A951-8C300389BE17}" presName="Accent" presStyleLbl="node1" presStyleIdx="2" presStyleCnt="9"/>
      <dgm:spPr/>
    </dgm:pt>
    <dgm:pt modelId="{FD4036DE-682F-41AC-A1CB-09C4FF1CC5A1}" type="pres">
      <dgm:prSet presAssocID="{6A8DC9D5-E11F-469D-A951-8C300389BE17}" presName="ParentBackground7" presStyleCnt="0"/>
      <dgm:spPr/>
    </dgm:pt>
    <dgm:pt modelId="{CBCB357D-8C7F-4E50-BA87-D50C13B0C767}" type="pres">
      <dgm:prSet presAssocID="{6A8DC9D5-E11F-469D-A951-8C300389BE17}" presName="ParentBackground" presStyleLbl="fgAcc1" presStyleIdx="2" presStyleCnt="9"/>
      <dgm:spPr/>
    </dgm:pt>
    <dgm:pt modelId="{EBDF9302-386D-4657-903D-C3AF852199F4}" type="pres">
      <dgm:prSet presAssocID="{6A8DC9D5-E11F-469D-A951-8C300389BE17}" presName="Parent7" presStyleLbl="revTx" presStyleIdx="0" presStyleCnt="3">
        <dgm:presLayoutVars>
          <dgm:chMax val="1"/>
          <dgm:chPref val="1"/>
          <dgm:bulletEnabled val="1"/>
        </dgm:presLayoutVars>
      </dgm:prSet>
      <dgm:spPr/>
    </dgm:pt>
    <dgm:pt modelId="{E8494C5B-3F7C-4A18-A7E5-2EAB48B8DB56}" type="pres">
      <dgm:prSet presAssocID="{8B9939C9-67AD-4936-A217-30F593B93862}" presName="Accent6" presStyleCnt="0"/>
      <dgm:spPr/>
    </dgm:pt>
    <dgm:pt modelId="{37289985-318D-47E8-A870-EF64250F9351}" type="pres">
      <dgm:prSet presAssocID="{8B9939C9-67AD-4936-A217-30F593B93862}" presName="Accent" presStyleLbl="node1" presStyleIdx="3" presStyleCnt="9"/>
      <dgm:spPr/>
    </dgm:pt>
    <dgm:pt modelId="{2345978A-72DF-44DC-AF64-6C96B39468C7}" type="pres">
      <dgm:prSet presAssocID="{8B9939C9-67AD-4936-A217-30F593B93862}" presName="ParentBackground6" presStyleCnt="0"/>
      <dgm:spPr/>
    </dgm:pt>
    <dgm:pt modelId="{9C353EC1-31C0-4B06-974E-1542CB9AC3D8}" type="pres">
      <dgm:prSet presAssocID="{8B9939C9-67AD-4936-A217-30F593B93862}" presName="ParentBackground" presStyleLbl="fgAcc1" presStyleIdx="3" presStyleCnt="9"/>
      <dgm:spPr/>
    </dgm:pt>
    <dgm:pt modelId="{8B49653B-FFAC-4AB1-B1C5-A3E5F9112D50}" type="pres">
      <dgm:prSet presAssocID="{8B9939C9-67AD-4936-A217-30F593B93862}" presName="Child6" presStyleLbl="revTx" presStyleIdx="0" presStyleCnt="3">
        <dgm:presLayoutVars>
          <dgm:chMax val="0"/>
          <dgm:chPref val="0"/>
          <dgm:bulletEnabled val="1"/>
        </dgm:presLayoutVars>
      </dgm:prSet>
      <dgm:spPr/>
    </dgm:pt>
    <dgm:pt modelId="{AD556F01-B913-4C0D-A097-32FAB907A1D8}" type="pres">
      <dgm:prSet presAssocID="{8B9939C9-67AD-4936-A217-30F593B93862}" presName="Parent6" presStyleLbl="revTx" presStyleIdx="0" presStyleCnt="3">
        <dgm:presLayoutVars>
          <dgm:chMax val="1"/>
          <dgm:chPref val="1"/>
          <dgm:bulletEnabled val="1"/>
        </dgm:presLayoutVars>
      </dgm:prSet>
      <dgm:spPr/>
    </dgm:pt>
    <dgm:pt modelId="{4B65BD22-CDBF-4004-8C97-DDF8FB8085CE}" type="pres">
      <dgm:prSet presAssocID="{D910C2DF-EEB0-416C-AACB-3954523B9CBB}" presName="Accent5" presStyleCnt="0"/>
      <dgm:spPr/>
    </dgm:pt>
    <dgm:pt modelId="{0E98F2B5-258F-4689-912D-BE5C7DEBCF0D}" type="pres">
      <dgm:prSet presAssocID="{D910C2DF-EEB0-416C-AACB-3954523B9CBB}" presName="Accent" presStyleLbl="node1" presStyleIdx="4" presStyleCnt="9"/>
      <dgm:spPr/>
    </dgm:pt>
    <dgm:pt modelId="{7DBEBD80-C45A-453C-8F3E-838D7DBE6E1A}" type="pres">
      <dgm:prSet presAssocID="{D910C2DF-EEB0-416C-AACB-3954523B9CBB}" presName="ParentBackground5" presStyleCnt="0"/>
      <dgm:spPr/>
    </dgm:pt>
    <dgm:pt modelId="{70CD748B-D465-4179-8E89-43689B11FB22}" type="pres">
      <dgm:prSet presAssocID="{D910C2DF-EEB0-416C-AACB-3954523B9CBB}" presName="ParentBackground" presStyleLbl="fgAcc1" presStyleIdx="4" presStyleCnt="9"/>
      <dgm:spPr/>
    </dgm:pt>
    <dgm:pt modelId="{6D3AF955-46B2-4E72-827D-B750BB2045B5}" type="pres">
      <dgm:prSet presAssocID="{D910C2DF-EEB0-416C-AACB-3954523B9CBB}" presName="Parent5" presStyleLbl="revTx" presStyleIdx="0" presStyleCnt="3">
        <dgm:presLayoutVars>
          <dgm:chMax val="1"/>
          <dgm:chPref val="1"/>
          <dgm:bulletEnabled val="1"/>
        </dgm:presLayoutVars>
      </dgm:prSet>
      <dgm:spPr/>
    </dgm:pt>
    <dgm:pt modelId="{F1677C4D-5FA4-4198-AE8F-11FE48047473}" type="pres">
      <dgm:prSet presAssocID="{52BE5F19-77CD-4278-B6B2-7E86F8698DC0}" presName="Accent4" presStyleCnt="0"/>
      <dgm:spPr/>
    </dgm:pt>
    <dgm:pt modelId="{F7E5FAC6-B4AD-4553-818A-B1A8B7532CD7}" type="pres">
      <dgm:prSet presAssocID="{52BE5F19-77CD-4278-B6B2-7E86F8698DC0}" presName="Accent" presStyleLbl="node1" presStyleIdx="5" presStyleCnt="9"/>
      <dgm:spPr/>
    </dgm:pt>
    <dgm:pt modelId="{36EC3008-99BB-45C8-848E-9630CAA5C27D}" type="pres">
      <dgm:prSet presAssocID="{52BE5F19-77CD-4278-B6B2-7E86F8698DC0}" presName="ParentBackground4" presStyleCnt="0"/>
      <dgm:spPr/>
    </dgm:pt>
    <dgm:pt modelId="{1DFC87CE-BADB-452A-A860-AFE35BFBC19F}" type="pres">
      <dgm:prSet presAssocID="{52BE5F19-77CD-4278-B6B2-7E86F8698DC0}" presName="ParentBackground" presStyleLbl="fgAcc1" presStyleIdx="5" presStyleCnt="9"/>
      <dgm:spPr/>
    </dgm:pt>
    <dgm:pt modelId="{2DA514E7-8EF4-45ED-8294-82F142C43822}" type="pres">
      <dgm:prSet presAssocID="{52BE5F19-77CD-4278-B6B2-7E86F8698DC0}" presName="Parent4" presStyleLbl="revTx" presStyleIdx="0" presStyleCnt="3">
        <dgm:presLayoutVars>
          <dgm:chMax val="1"/>
          <dgm:chPref val="1"/>
          <dgm:bulletEnabled val="1"/>
        </dgm:presLayoutVars>
      </dgm:prSet>
      <dgm:spPr/>
    </dgm:pt>
    <dgm:pt modelId="{CB4A992A-9755-4AFA-A964-167F4669BF8D}" type="pres">
      <dgm:prSet presAssocID="{6A899A29-DAA8-4B12-9E8D-B9E3D94E5997}" presName="Accent3" presStyleCnt="0"/>
      <dgm:spPr/>
    </dgm:pt>
    <dgm:pt modelId="{AAEE8E92-31F9-4197-ACCE-5CABCC2E1CE8}" type="pres">
      <dgm:prSet presAssocID="{6A899A29-DAA8-4B12-9E8D-B9E3D94E5997}" presName="Accent" presStyleLbl="node1" presStyleIdx="6" presStyleCnt="9"/>
      <dgm:spPr/>
    </dgm:pt>
    <dgm:pt modelId="{BAC943D3-7324-440D-AB8A-B4149609E86C}" type="pres">
      <dgm:prSet presAssocID="{6A899A29-DAA8-4B12-9E8D-B9E3D94E5997}" presName="ParentBackground3" presStyleCnt="0"/>
      <dgm:spPr/>
    </dgm:pt>
    <dgm:pt modelId="{21C0AB61-8C53-4C74-B340-C6B96BA6F943}" type="pres">
      <dgm:prSet presAssocID="{6A899A29-DAA8-4B12-9E8D-B9E3D94E5997}" presName="ParentBackground" presStyleLbl="fgAcc1" presStyleIdx="6" presStyleCnt="9"/>
      <dgm:spPr/>
    </dgm:pt>
    <dgm:pt modelId="{34BF6A4A-41CF-4ECF-B4D2-C09F96EB7036}" type="pres">
      <dgm:prSet presAssocID="{6A899A29-DAA8-4B12-9E8D-B9E3D94E5997}" presName="Child3" presStyleLbl="revTx" presStyleIdx="1" presStyleCnt="3">
        <dgm:presLayoutVars>
          <dgm:chMax val="0"/>
          <dgm:chPref val="0"/>
          <dgm:bulletEnabled val="1"/>
        </dgm:presLayoutVars>
      </dgm:prSet>
      <dgm:spPr/>
    </dgm:pt>
    <dgm:pt modelId="{04DFDCA4-9D93-4D58-80F0-9D8C88314024}" type="pres">
      <dgm:prSet presAssocID="{6A899A29-DAA8-4B12-9E8D-B9E3D94E5997}" presName="Parent3" presStyleLbl="revTx" presStyleIdx="1" presStyleCnt="3">
        <dgm:presLayoutVars>
          <dgm:chMax val="1"/>
          <dgm:chPref val="1"/>
          <dgm:bulletEnabled val="1"/>
        </dgm:presLayoutVars>
      </dgm:prSet>
      <dgm:spPr/>
    </dgm:pt>
    <dgm:pt modelId="{8615FFB4-D196-4686-A8C2-AEBB5C8DDB9A}" type="pres">
      <dgm:prSet presAssocID="{EF399527-F862-41F6-984A-C8E954D8A506}" presName="Accent2" presStyleCnt="0"/>
      <dgm:spPr/>
    </dgm:pt>
    <dgm:pt modelId="{0D8B8CDB-890E-4594-8311-10CB6BADBBC9}" type="pres">
      <dgm:prSet presAssocID="{EF399527-F862-41F6-984A-C8E954D8A506}" presName="Accent" presStyleLbl="node1" presStyleIdx="7" presStyleCnt="9"/>
      <dgm:spPr/>
    </dgm:pt>
    <dgm:pt modelId="{D9A4B486-B0F6-4A99-9EA9-BDDC684CC2EC}" type="pres">
      <dgm:prSet presAssocID="{EF399527-F862-41F6-984A-C8E954D8A506}" presName="ParentBackground2" presStyleCnt="0"/>
      <dgm:spPr/>
    </dgm:pt>
    <dgm:pt modelId="{518C4008-E786-4F1F-B1FA-8F38E2AA475F}" type="pres">
      <dgm:prSet presAssocID="{EF399527-F862-41F6-984A-C8E954D8A506}" presName="ParentBackground" presStyleLbl="fgAcc1" presStyleIdx="7" presStyleCnt="9"/>
      <dgm:spPr/>
    </dgm:pt>
    <dgm:pt modelId="{681D949E-4D0C-47E0-A76F-8E0C8787D493}" type="pres">
      <dgm:prSet presAssocID="{EF399527-F862-41F6-984A-C8E954D8A506}" presName="Parent2" presStyleLbl="revTx" presStyleIdx="1" presStyleCnt="3">
        <dgm:presLayoutVars>
          <dgm:chMax val="1"/>
          <dgm:chPref val="1"/>
          <dgm:bulletEnabled val="1"/>
        </dgm:presLayoutVars>
      </dgm:prSet>
      <dgm:spPr/>
    </dgm:pt>
    <dgm:pt modelId="{C6A302AB-A7DE-4F76-9F0F-F4E297751EC0}" type="pres">
      <dgm:prSet presAssocID="{43C50CE1-4BC2-4B93-ABE1-9568B5D56ABA}" presName="Accent1" presStyleCnt="0"/>
      <dgm:spPr/>
    </dgm:pt>
    <dgm:pt modelId="{1E4F764E-7F49-47B4-9F9B-6938C509F88B}" type="pres">
      <dgm:prSet presAssocID="{43C50CE1-4BC2-4B93-ABE1-9568B5D56ABA}" presName="Accent" presStyleLbl="node1" presStyleIdx="8" presStyleCnt="9"/>
      <dgm:spPr/>
    </dgm:pt>
    <dgm:pt modelId="{E6FE9129-BFCD-4940-8A11-DE51C4D730CB}" type="pres">
      <dgm:prSet presAssocID="{43C50CE1-4BC2-4B93-ABE1-9568B5D56ABA}" presName="ParentBackground1" presStyleCnt="0"/>
      <dgm:spPr/>
    </dgm:pt>
    <dgm:pt modelId="{CFA6F8CD-C16B-485A-8B8C-E560B96856B6}" type="pres">
      <dgm:prSet presAssocID="{43C50CE1-4BC2-4B93-ABE1-9568B5D56ABA}" presName="ParentBackground" presStyleLbl="fgAcc1" presStyleIdx="8" presStyleCnt="9"/>
      <dgm:spPr/>
    </dgm:pt>
    <dgm:pt modelId="{17172D70-AECB-4FBF-ACDE-18170BCF689F}" type="pres">
      <dgm:prSet presAssocID="{43C50CE1-4BC2-4B93-ABE1-9568B5D56ABA}" presName="Child1" presStyleLbl="revTx" presStyleIdx="2" presStyleCnt="3">
        <dgm:presLayoutVars>
          <dgm:chMax val="0"/>
          <dgm:chPref val="0"/>
          <dgm:bulletEnabled val="1"/>
        </dgm:presLayoutVars>
      </dgm:prSet>
      <dgm:spPr/>
    </dgm:pt>
    <dgm:pt modelId="{9FFFD6F8-8729-4BB5-877A-2B4D1D21E909}" type="pres">
      <dgm:prSet presAssocID="{43C50CE1-4BC2-4B93-ABE1-9568B5D56ABA}" presName="Parent1" presStyleLbl="revTx" presStyleIdx="2" presStyleCnt="3">
        <dgm:presLayoutVars>
          <dgm:chMax val="1"/>
          <dgm:chPref val="1"/>
          <dgm:bulletEnabled val="1"/>
        </dgm:presLayoutVars>
      </dgm:prSet>
      <dgm:spPr/>
    </dgm:pt>
  </dgm:ptLst>
  <dgm:cxnLst>
    <dgm:cxn modelId="{4659120A-94C8-4BB3-9CD5-9CE58F6B7885}" type="presOf" srcId="{EF399527-F862-41F6-984A-C8E954D8A506}" destId="{681D949E-4D0C-47E0-A76F-8E0C8787D493}" srcOrd="1" destOrd="0" presId="urn:microsoft.com/office/officeart/2011/layout/CircleProcess"/>
    <dgm:cxn modelId="{965EF214-6804-4796-AB9D-E92E363BBD3E}" type="presOf" srcId="{189A7767-F5EE-49FD-9D28-D3A50AE45FEE}" destId="{D22C81D5-782A-43B0-86AE-9D4BA1F48F9D}" srcOrd="1" destOrd="0" presId="urn:microsoft.com/office/officeart/2011/layout/CircleProcess"/>
    <dgm:cxn modelId="{B7FE6D19-8E13-4445-9616-8A5821F9A533}" srcId="{43C50CE1-4BC2-4B93-ABE1-9568B5D56ABA}" destId="{71CC1F05-FD0C-4F48-9772-4EBB1C3EE72F}" srcOrd="0" destOrd="0" parTransId="{AA5F8107-1A61-41F0-88AC-E74F6384C485}" sibTransId="{F3972FA2-2704-4564-A626-1461DC139BD2}"/>
    <dgm:cxn modelId="{671C6C25-9225-40E4-87A7-5DEC33D7947B}" type="presOf" srcId="{6A8DC9D5-E11F-469D-A951-8C300389BE17}" destId="{EBDF9302-386D-4657-903D-C3AF852199F4}" srcOrd="1" destOrd="0" presId="urn:microsoft.com/office/officeart/2011/layout/CircleProcess"/>
    <dgm:cxn modelId="{1F5B7E5B-4ABD-41D6-AEA2-6353E5E439D4}" type="presOf" srcId="{189A7767-F5EE-49FD-9D28-D3A50AE45FEE}" destId="{CC8691D3-90B8-486E-8997-9837EB815290}" srcOrd="0" destOrd="0" presId="urn:microsoft.com/office/officeart/2011/layout/CircleProcess"/>
    <dgm:cxn modelId="{564C2964-16F9-43EE-B9EF-0EAB610E94A7}" srcId="{5284DA62-551B-4F1E-8D14-DDC23EC347F3}" destId="{CDD3AF79-F228-4E2B-955C-CEB219E7B672}" srcOrd="7" destOrd="0" parTransId="{5D830876-188C-48EA-80AB-D5788661085A}" sibTransId="{916EDE83-7ED0-4163-A119-659ED51EA353}"/>
    <dgm:cxn modelId="{A1E72169-BC22-4856-A18C-D127954F80CD}" type="presOf" srcId="{8B9939C9-67AD-4936-A217-30F593B93862}" destId="{9C353EC1-31C0-4B06-974E-1542CB9AC3D8}" srcOrd="0" destOrd="0" presId="urn:microsoft.com/office/officeart/2011/layout/CircleProcess"/>
    <dgm:cxn modelId="{9E7D924A-DF32-488B-BCF4-E64F05767C23}" srcId="{5284DA62-551B-4F1E-8D14-DDC23EC347F3}" destId="{6A8DC9D5-E11F-469D-A951-8C300389BE17}" srcOrd="6" destOrd="0" parTransId="{B95B0A4C-A09B-4D38-92D2-C3DF6CB8E609}" sibTransId="{66CA69CA-0415-40F1-AC21-294D579C9CFD}"/>
    <dgm:cxn modelId="{A40CAA6B-192D-4D6E-A7E4-0FC04DDE16FE}" type="presOf" srcId="{6A899A29-DAA8-4B12-9E8D-B9E3D94E5997}" destId="{21C0AB61-8C53-4C74-B340-C6B96BA6F943}" srcOrd="0" destOrd="0" presId="urn:microsoft.com/office/officeart/2011/layout/CircleProcess"/>
    <dgm:cxn modelId="{6743C351-E195-4A7C-8145-79DE60B6C23D}" srcId="{6A899A29-DAA8-4B12-9E8D-B9E3D94E5997}" destId="{56B78B54-71C1-4A61-8C5C-1B2A584FC02F}" srcOrd="0" destOrd="0" parTransId="{89AF5D8A-1E1D-497E-BA31-83DA229994E0}" sibTransId="{4FAE4AF8-CF4D-4960-BC6C-42736F9917F8}"/>
    <dgm:cxn modelId="{2E2F647C-54A9-450D-9608-5824AD3E181E}" type="presOf" srcId="{52BE5F19-77CD-4278-B6B2-7E86F8698DC0}" destId="{1DFC87CE-BADB-452A-A860-AFE35BFBC19F}" srcOrd="0" destOrd="0" presId="urn:microsoft.com/office/officeart/2011/layout/CircleProcess"/>
    <dgm:cxn modelId="{70F04D7E-8278-40D9-9565-3D48E577B13B}" srcId="{5284DA62-551B-4F1E-8D14-DDC23EC347F3}" destId="{8B9939C9-67AD-4936-A217-30F593B93862}" srcOrd="5" destOrd="0" parTransId="{53694DEC-DE77-43AD-BCF1-85BCF958F266}" sibTransId="{26C6AECF-F28E-4A23-AB54-E721F572FF20}"/>
    <dgm:cxn modelId="{13C68A84-1D5A-427D-B1E7-03254549A499}" type="presOf" srcId="{D910C2DF-EEB0-416C-AACB-3954523B9CBB}" destId="{70CD748B-D465-4179-8E89-43689B11FB22}" srcOrd="0" destOrd="0" presId="urn:microsoft.com/office/officeart/2011/layout/CircleProcess"/>
    <dgm:cxn modelId="{8534BC88-8D45-459E-AC03-25F69F0E0CFD}" type="presOf" srcId="{CDD3AF79-F228-4E2B-955C-CEB219E7B672}" destId="{3F5FD188-68C5-4BB5-8A66-A6970ACC6C83}" srcOrd="0" destOrd="0" presId="urn:microsoft.com/office/officeart/2011/layout/CircleProcess"/>
    <dgm:cxn modelId="{F0C43589-0023-41E1-95D0-7BB28B535B80}" type="presOf" srcId="{6A8DC9D5-E11F-469D-A951-8C300389BE17}" destId="{CBCB357D-8C7F-4E50-BA87-D50C13B0C767}" srcOrd="0" destOrd="0" presId="urn:microsoft.com/office/officeart/2011/layout/CircleProcess"/>
    <dgm:cxn modelId="{9F547390-A50D-469F-9598-59822300D713}" type="presOf" srcId="{EF399527-F862-41F6-984A-C8E954D8A506}" destId="{518C4008-E786-4F1F-B1FA-8F38E2AA475F}" srcOrd="0" destOrd="0" presId="urn:microsoft.com/office/officeart/2011/layout/CircleProcess"/>
    <dgm:cxn modelId="{D62C269C-9599-40A9-8463-1D0E4C51B99B}" type="presOf" srcId="{6A899A29-DAA8-4B12-9E8D-B9E3D94E5997}" destId="{04DFDCA4-9D93-4D58-80F0-9D8C88314024}" srcOrd="1" destOrd="0" presId="urn:microsoft.com/office/officeart/2011/layout/CircleProcess"/>
    <dgm:cxn modelId="{CFCD05A1-D9E4-4AD5-B6EC-C4578FCC82C4}" type="presOf" srcId="{56B78B54-71C1-4A61-8C5C-1B2A584FC02F}" destId="{34BF6A4A-41CF-4ECF-B4D2-C09F96EB7036}" srcOrd="0" destOrd="0" presId="urn:microsoft.com/office/officeart/2011/layout/CircleProcess"/>
    <dgm:cxn modelId="{A8BC69A1-0D57-4ABC-AACB-1858DCD90D26}" type="presOf" srcId="{52BE5F19-77CD-4278-B6B2-7E86F8698DC0}" destId="{2DA514E7-8EF4-45ED-8294-82F142C43822}" srcOrd="1" destOrd="0" presId="urn:microsoft.com/office/officeart/2011/layout/CircleProcess"/>
    <dgm:cxn modelId="{FB24FCAF-DB68-49B3-B043-A727E97CC578}" type="presOf" srcId="{43C50CE1-4BC2-4B93-ABE1-9568B5D56ABA}" destId="{9FFFD6F8-8729-4BB5-877A-2B4D1D21E909}" srcOrd="1" destOrd="0" presId="urn:microsoft.com/office/officeart/2011/layout/CircleProcess"/>
    <dgm:cxn modelId="{9F238DB2-2891-4900-A424-8C04A56C2E4E}" type="presOf" srcId="{8B9939C9-67AD-4936-A217-30F593B93862}" destId="{AD556F01-B913-4C0D-A097-32FAB907A1D8}" srcOrd="1" destOrd="0" presId="urn:microsoft.com/office/officeart/2011/layout/CircleProcess"/>
    <dgm:cxn modelId="{F606F5BB-F239-4DB5-91AB-940F730F31EE}" type="presOf" srcId="{7FA032CC-98D4-4B4D-A1B1-F440304E90F9}" destId="{8B49653B-FFAC-4AB1-B1C5-A3E5F9112D50}" srcOrd="0" destOrd="0" presId="urn:microsoft.com/office/officeart/2011/layout/CircleProcess"/>
    <dgm:cxn modelId="{414987C6-D1D8-49C2-8D9F-3037D3A2F2FA}" srcId="{5284DA62-551B-4F1E-8D14-DDC23EC347F3}" destId="{D910C2DF-EEB0-416C-AACB-3954523B9CBB}" srcOrd="4" destOrd="0" parTransId="{38A4D8ED-E039-4542-A482-AE9B587AF0C1}" sibTransId="{9C436A72-84A1-4197-9235-D1AC76CB565A}"/>
    <dgm:cxn modelId="{16FEB5CC-FA1A-4CF8-BD7A-2F817A157B8C}" type="presOf" srcId="{5284DA62-551B-4F1E-8D14-DDC23EC347F3}" destId="{CB6DAC35-D94B-4E2E-8607-EFCE0CBE0360}" srcOrd="0" destOrd="0" presId="urn:microsoft.com/office/officeart/2011/layout/CircleProcess"/>
    <dgm:cxn modelId="{93C037D5-3628-4345-B0D7-C41E7B7874D5}" type="presOf" srcId="{71CC1F05-FD0C-4F48-9772-4EBB1C3EE72F}" destId="{17172D70-AECB-4FBF-ACDE-18170BCF689F}" srcOrd="0" destOrd="0" presId="urn:microsoft.com/office/officeart/2011/layout/CircleProcess"/>
    <dgm:cxn modelId="{3C0D2EDE-A9D2-422C-85F7-57211CE92C09}" srcId="{5284DA62-551B-4F1E-8D14-DDC23EC347F3}" destId="{52BE5F19-77CD-4278-B6B2-7E86F8698DC0}" srcOrd="3" destOrd="0" parTransId="{BD305279-0105-45BD-823B-02404689F21E}" sibTransId="{19AA329F-B9F0-4BA3-92DC-B3E455E1D144}"/>
    <dgm:cxn modelId="{6DDFACE3-D722-4F2D-82DC-25C37E95A09B}" srcId="{5284DA62-551B-4F1E-8D14-DDC23EC347F3}" destId="{189A7767-F5EE-49FD-9D28-D3A50AE45FEE}" srcOrd="8" destOrd="0" parTransId="{1EB029F2-071A-4A6E-A763-CB14D5527708}" sibTransId="{1A757977-48CD-4325-8A55-355A85F3B4DF}"/>
    <dgm:cxn modelId="{028C53EA-190F-4BE7-B52D-89B66FDBEA14}" type="presOf" srcId="{D910C2DF-EEB0-416C-AACB-3954523B9CBB}" destId="{6D3AF955-46B2-4E72-827D-B750BB2045B5}" srcOrd="1" destOrd="0" presId="urn:microsoft.com/office/officeart/2011/layout/CircleProcess"/>
    <dgm:cxn modelId="{A7C58EEE-6B63-4C3E-8555-378D6C06C407}" type="presOf" srcId="{CDD3AF79-F228-4E2B-955C-CEB219E7B672}" destId="{9881CBBE-AD53-4A93-A3E9-38908C834B90}" srcOrd="1" destOrd="0" presId="urn:microsoft.com/office/officeart/2011/layout/CircleProcess"/>
    <dgm:cxn modelId="{71560EF8-0535-49F3-A1B9-11DB31880AD8}" srcId="{5284DA62-551B-4F1E-8D14-DDC23EC347F3}" destId="{6A899A29-DAA8-4B12-9E8D-B9E3D94E5997}" srcOrd="2" destOrd="0" parTransId="{F390CDF7-768C-451F-9718-26DAACF0D932}" sibTransId="{281EB649-4051-4903-94DF-E8F1E45B5E78}"/>
    <dgm:cxn modelId="{736793F8-1216-40F7-A922-2F1D86D60080}" srcId="{5284DA62-551B-4F1E-8D14-DDC23EC347F3}" destId="{EF399527-F862-41F6-984A-C8E954D8A506}" srcOrd="1" destOrd="0" parTransId="{4AC57749-1121-425F-89BF-221D92F403C8}" sibTransId="{25E3DB7D-5031-491B-AE74-8F9647140153}"/>
    <dgm:cxn modelId="{9B35AFF8-40F1-42EC-B9E1-077269BC234E}" srcId="{5284DA62-551B-4F1E-8D14-DDC23EC347F3}" destId="{43C50CE1-4BC2-4B93-ABE1-9568B5D56ABA}" srcOrd="0" destOrd="0" parTransId="{CD26F1CC-1745-4994-8736-8489CE60E98B}" sibTransId="{F3B74C59-697A-4A0F-AD38-F1502D591783}"/>
    <dgm:cxn modelId="{21CBF0FC-09F8-42C6-AB7E-0EF59A24B263}" srcId="{8B9939C9-67AD-4936-A217-30F593B93862}" destId="{7FA032CC-98D4-4B4D-A1B1-F440304E90F9}" srcOrd="0" destOrd="0" parTransId="{23F95244-2A41-44A2-8707-444FDD5363D2}" sibTransId="{35BAFC87-FDA9-42F6-A1AA-03CB5D32429B}"/>
    <dgm:cxn modelId="{C28764FF-E8C6-4A96-8B1F-5B31252EA8C1}" type="presOf" srcId="{43C50CE1-4BC2-4B93-ABE1-9568B5D56ABA}" destId="{CFA6F8CD-C16B-485A-8B8C-E560B96856B6}" srcOrd="0" destOrd="0" presId="urn:microsoft.com/office/officeart/2011/layout/CircleProcess"/>
    <dgm:cxn modelId="{B3AB0C27-C843-4143-85F2-5AAE69046C99}" type="presParOf" srcId="{CB6DAC35-D94B-4E2E-8607-EFCE0CBE0360}" destId="{54B168DE-966B-4F28-B757-CE41EB121711}" srcOrd="0" destOrd="0" presId="urn:microsoft.com/office/officeart/2011/layout/CircleProcess"/>
    <dgm:cxn modelId="{37F06C56-A495-409A-BF36-9F74CBF1BF45}" type="presParOf" srcId="{54B168DE-966B-4F28-B757-CE41EB121711}" destId="{388A753B-DDF2-4A10-9B54-A2631C19CAA8}" srcOrd="0" destOrd="0" presId="urn:microsoft.com/office/officeart/2011/layout/CircleProcess"/>
    <dgm:cxn modelId="{EDEDBD9A-AC8B-47BD-A72D-C88D4C1D4098}" type="presParOf" srcId="{CB6DAC35-D94B-4E2E-8607-EFCE0CBE0360}" destId="{9B51572A-C358-4B2D-9F96-A39F3F797540}" srcOrd="1" destOrd="0" presId="urn:microsoft.com/office/officeart/2011/layout/CircleProcess"/>
    <dgm:cxn modelId="{D4676522-A051-41B2-B1FC-701295B5CE54}" type="presParOf" srcId="{9B51572A-C358-4B2D-9F96-A39F3F797540}" destId="{CC8691D3-90B8-486E-8997-9837EB815290}" srcOrd="0" destOrd="0" presId="urn:microsoft.com/office/officeart/2011/layout/CircleProcess"/>
    <dgm:cxn modelId="{4EF2DBE7-3001-44FC-A2BA-1CFD5DE50B36}" type="presParOf" srcId="{CB6DAC35-D94B-4E2E-8607-EFCE0CBE0360}" destId="{D22C81D5-782A-43B0-86AE-9D4BA1F48F9D}" srcOrd="2" destOrd="0" presId="urn:microsoft.com/office/officeart/2011/layout/CircleProcess"/>
    <dgm:cxn modelId="{4D56CBD7-D52C-4093-8BD7-C5741B09F948}" type="presParOf" srcId="{CB6DAC35-D94B-4E2E-8607-EFCE0CBE0360}" destId="{A1DF66EB-AA23-4439-A433-898976590ED8}" srcOrd="3" destOrd="0" presId="urn:microsoft.com/office/officeart/2011/layout/CircleProcess"/>
    <dgm:cxn modelId="{7115F77C-2125-4485-9665-9F25B9EF772D}" type="presParOf" srcId="{A1DF66EB-AA23-4439-A433-898976590ED8}" destId="{F5765AC5-051C-4B99-A470-245E83322B08}" srcOrd="0" destOrd="0" presId="urn:microsoft.com/office/officeart/2011/layout/CircleProcess"/>
    <dgm:cxn modelId="{B0497FBE-F4D2-414A-A131-58B2D46BA47C}" type="presParOf" srcId="{CB6DAC35-D94B-4E2E-8607-EFCE0CBE0360}" destId="{C15D1FE8-A745-4204-BF7A-636EC1DFF04C}" srcOrd="4" destOrd="0" presId="urn:microsoft.com/office/officeart/2011/layout/CircleProcess"/>
    <dgm:cxn modelId="{B7E45CC4-BF83-4E54-8975-3C3ED65074D4}" type="presParOf" srcId="{C15D1FE8-A745-4204-BF7A-636EC1DFF04C}" destId="{3F5FD188-68C5-4BB5-8A66-A6970ACC6C83}" srcOrd="0" destOrd="0" presId="urn:microsoft.com/office/officeart/2011/layout/CircleProcess"/>
    <dgm:cxn modelId="{AFC7C933-BDC7-491C-8C85-A2D81E52C057}" type="presParOf" srcId="{CB6DAC35-D94B-4E2E-8607-EFCE0CBE0360}" destId="{9881CBBE-AD53-4A93-A3E9-38908C834B90}" srcOrd="5" destOrd="0" presId="urn:microsoft.com/office/officeart/2011/layout/CircleProcess"/>
    <dgm:cxn modelId="{E0C351C4-EC52-420D-A815-82CC497AE442}" type="presParOf" srcId="{CB6DAC35-D94B-4E2E-8607-EFCE0CBE0360}" destId="{19C44C23-B505-4F2A-88FF-F40E8BEA1487}" srcOrd="6" destOrd="0" presId="urn:microsoft.com/office/officeart/2011/layout/CircleProcess"/>
    <dgm:cxn modelId="{924DB314-45A5-418B-8DE3-333DC04C86A3}" type="presParOf" srcId="{19C44C23-B505-4F2A-88FF-F40E8BEA1487}" destId="{2533C0ED-AD7C-48DA-9365-156E8AFDAFF8}" srcOrd="0" destOrd="0" presId="urn:microsoft.com/office/officeart/2011/layout/CircleProcess"/>
    <dgm:cxn modelId="{207EBDFC-C5EC-4DF3-9D8A-FF48042C69FB}" type="presParOf" srcId="{CB6DAC35-D94B-4E2E-8607-EFCE0CBE0360}" destId="{FD4036DE-682F-41AC-A1CB-09C4FF1CC5A1}" srcOrd="7" destOrd="0" presId="urn:microsoft.com/office/officeart/2011/layout/CircleProcess"/>
    <dgm:cxn modelId="{D43F5CE9-BEC4-40C8-AEC1-C212BC613D34}" type="presParOf" srcId="{FD4036DE-682F-41AC-A1CB-09C4FF1CC5A1}" destId="{CBCB357D-8C7F-4E50-BA87-D50C13B0C767}" srcOrd="0" destOrd="0" presId="urn:microsoft.com/office/officeart/2011/layout/CircleProcess"/>
    <dgm:cxn modelId="{DAD48EDB-5183-45D9-A1C8-7A00F1198905}" type="presParOf" srcId="{CB6DAC35-D94B-4E2E-8607-EFCE0CBE0360}" destId="{EBDF9302-386D-4657-903D-C3AF852199F4}" srcOrd="8" destOrd="0" presId="urn:microsoft.com/office/officeart/2011/layout/CircleProcess"/>
    <dgm:cxn modelId="{ED52F2D4-F9F6-4A74-A202-D5AD181CF8C5}" type="presParOf" srcId="{CB6DAC35-D94B-4E2E-8607-EFCE0CBE0360}" destId="{E8494C5B-3F7C-4A18-A7E5-2EAB48B8DB56}" srcOrd="9" destOrd="0" presId="urn:microsoft.com/office/officeart/2011/layout/CircleProcess"/>
    <dgm:cxn modelId="{442DF709-2E51-4BA4-8FB1-CA00D0766F23}" type="presParOf" srcId="{E8494C5B-3F7C-4A18-A7E5-2EAB48B8DB56}" destId="{37289985-318D-47E8-A870-EF64250F9351}" srcOrd="0" destOrd="0" presId="urn:microsoft.com/office/officeart/2011/layout/CircleProcess"/>
    <dgm:cxn modelId="{BFCD5966-D563-4DD1-88C8-4AFE135E49EB}" type="presParOf" srcId="{CB6DAC35-D94B-4E2E-8607-EFCE0CBE0360}" destId="{2345978A-72DF-44DC-AF64-6C96B39468C7}" srcOrd="10" destOrd="0" presId="urn:microsoft.com/office/officeart/2011/layout/CircleProcess"/>
    <dgm:cxn modelId="{868ACD79-DB15-4A8E-A5AB-592FA9EE0A2D}" type="presParOf" srcId="{2345978A-72DF-44DC-AF64-6C96B39468C7}" destId="{9C353EC1-31C0-4B06-974E-1542CB9AC3D8}" srcOrd="0" destOrd="0" presId="urn:microsoft.com/office/officeart/2011/layout/CircleProcess"/>
    <dgm:cxn modelId="{2A2D318C-9831-4962-97F6-11D881C5F836}" type="presParOf" srcId="{CB6DAC35-D94B-4E2E-8607-EFCE0CBE0360}" destId="{8B49653B-FFAC-4AB1-B1C5-A3E5F9112D50}" srcOrd="11" destOrd="0" presId="urn:microsoft.com/office/officeart/2011/layout/CircleProcess"/>
    <dgm:cxn modelId="{426D655C-E866-4D7E-8B02-66E27B0E981C}" type="presParOf" srcId="{CB6DAC35-D94B-4E2E-8607-EFCE0CBE0360}" destId="{AD556F01-B913-4C0D-A097-32FAB907A1D8}" srcOrd="12" destOrd="0" presId="urn:microsoft.com/office/officeart/2011/layout/CircleProcess"/>
    <dgm:cxn modelId="{3996E89F-34F0-4961-89C7-D707D3B9821A}" type="presParOf" srcId="{CB6DAC35-D94B-4E2E-8607-EFCE0CBE0360}" destId="{4B65BD22-CDBF-4004-8C97-DDF8FB8085CE}" srcOrd="13" destOrd="0" presId="urn:microsoft.com/office/officeart/2011/layout/CircleProcess"/>
    <dgm:cxn modelId="{A82003FF-7C48-496F-94E3-E73BB98033AB}" type="presParOf" srcId="{4B65BD22-CDBF-4004-8C97-DDF8FB8085CE}" destId="{0E98F2B5-258F-4689-912D-BE5C7DEBCF0D}" srcOrd="0" destOrd="0" presId="urn:microsoft.com/office/officeart/2011/layout/CircleProcess"/>
    <dgm:cxn modelId="{E5715CBD-AE1E-40CD-B1BD-4BEC3DDE0470}" type="presParOf" srcId="{CB6DAC35-D94B-4E2E-8607-EFCE0CBE0360}" destId="{7DBEBD80-C45A-453C-8F3E-838D7DBE6E1A}" srcOrd="14" destOrd="0" presId="urn:microsoft.com/office/officeart/2011/layout/CircleProcess"/>
    <dgm:cxn modelId="{2AA6D432-C937-4DD9-9803-020D0C83E413}" type="presParOf" srcId="{7DBEBD80-C45A-453C-8F3E-838D7DBE6E1A}" destId="{70CD748B-D465-4179-8E89-43689B11FB22}" srcOrd="0" destOrd="0" presId="urn:microsoft.com/office/officeart/2011/layout/CircleProcess"/>
    <dgm:cxn modelId="{ABAF30E3-DFDC-4425-8294-F15DEDFD0AF9}" type="presParOf" srcId="{CB6DAC35-D94B-4E2E-8607-EFCE0CBE0360}" destId="{6D3AF955-46B2-4E72-827D-B750BB2045B5}" srcOrd="15" destOrd="0" presId="urn:microsoft.com/office/officeart/2011/layout/CircleProcess"/>
    <dgm:cxn modelId="{11D44ECF-12D9-424C-9AF6-7F42EB6CA70A}" type="presParOf" srcId="{CB6DAC35-D94B-4E2E-8607-EFCE0CBE0360}" destId="{F1677C4D-5FA4-4198-AE8F-11FE48047473}" srcOrd="16" destOrd="0" presId="urn:microsoft.com/office/officeart/2011/layout/CircleProcess"/>
    <dgm:cxn modelId="{18F9E062-C031-423B-A35F-CB47DED27706}" type="presParOf" srcId="{F1677C4D-5FA4-4198-AE8F-11FE48047473}" destId="{F7E5FAC6-B4AD-4553-818A-B1A8B7532CD7}" srcOrd="0" destOrd="0" presId="urn:microsoft.com/office/officeart/2011/layout/CircleProcess"/>
    <dgm:cxn modelId="{5E56C35E-851F-475C-B25F-976A5F06D3C5}" type="presParOf" srcId="{CB6DAC35-D94B-4E2E-8607-EFCE0CBE0360}" destId="{36EC3008-99BB-45C8-848E-9630CAA5C27D}" srcOrd="17" destOrd="0" presId="urn:microsoft.com/office/officeart/2011/layout/CircleProcess"/>
    <dgm:cxn modelId="{EC54889D-05FB-4632-818A-20EE1046FA14}" type="presParOf" srcId="{36EC3008-99BB-45C8-848E-9630CAA5C27D}" destId="{1DFC87CE-BADB-452A-A860-AFE35BFBC19F}" srcOrd="0" destOrd="0" presId="urn:microsoft.com/office/officeart/2011/layout/CircleProcess"/>
    <dgm:cxn modelId="{CBBAD614-FC9E-4CEA-8ED2-FA0F4DB4BE25}" type="presParOf" srcId="{CB6DAC35-D94B-4E2E-8607-EFCE0CBE0360}" destId="{2DA514E7-8EF4-45ED-8294-82F142C43822}" srcOrd="18" destOrd="0" presId="urn:microsoft.com/office/officeart/2011/layout/CircleProcess"/>
    <dgm:cxn modelId="{CE9DFC2B-1494-4BA3-8E57-B7B73D84B6E2}" type="presParOf" srcId="{CB6DAC35-D94B-4E2E-8607-EFCE0CBE0360}" destId="{CB4A992A-9755-4AFA-A964-167F4669BF8D}" srcOrd="19" destOrd="0" presId="urn:microsoft.com/office/officeart/2011/layout/CircleProcess"/>
    <dgm:cxn modelId="{94C63AEA-7BAC-4A8C-96E6-67E0EE240E9E}" type="presParOf" srcId="{CB4A992A-9755-4AFA-A964-167F4669BF8D}" destId="{AAEE8E92-31F9-4197-ACCE-5CABCC2E1CE8}" srcOrd="0" destOrd="0" presId="urn:microsoft.com/office/officeart/2011/layout/CircleProcess"/>
    <dgm:cxn modelId="{87CA0D92-0D6E-40A1-B84A-22EC104A1F47}" type="presParOf" srcId="{CB6DAC35-D94B-4E2E-8607-EFCE0CBE0360}" destId="{BAC943D3-7324-440D-AB8A-B4149609E86C}" srcOrd="20" destOrd="0" presId="urn:microsoft.com/office/officeart/2011/layout/CircleProcess"/>
    <dgm:cxn modelId="{DB01C07C-EB77-44D8-8E5B-2B24553292B8}" type="presParOf" srcId="{BAC943D3-7324-440D-AB8A-B4149609E86C}" destId="{21C0AB61-8C53-4C74-B340-C6B96BA6F943}" srcOrd="0" destOrd="0" presId="urn:microsoft.com/office/officeart/2011/layout/CircleProcess"/>
    <dgm:cxn modelId="{E0B4DB63-C440-4F15-988D-D5B6364AA306}" type="presParOf" srcId="{CB6DAC35-D94B-4E2E-8607-EFCE0CBE0360}" destId="{34BF6A4A-41CF-4ECF-B4D2-C09F96EB7036}" srcOrd="21" destOrd="0" presId="urn:microsoft.com/office/officeart/2011/layout/CircleProcess"/>
    <dgm:cxn modelId="{C4815012-D15D-4EE6-9486-5B4B3A7A4075}" type="presParOf" srcId="{CB6DAC35-D94B-4E2E-8607-EFCE0CBE0360}" destId="{04DFDCA4-9D93-4D58-80F0-9D8C88314024}" srcOrd="22" destOrd="0" presId="urn:microsoft.com/office/officeart/2011/layout/CircleProcess"/>
    <dgm:cxn modelId="{9080CCE0-B98E-4E16-A3F0-39408E5E97D9}" type="presParOf" srcId="{CB6DAC35-D94B-4E2E-8607-EFCE0CBE0360}" destId="{8615FFB4-D196-4686-A8C2-AEBB5C8DDB9A}" srcOrd="23" destOrd="0" presId="urn:microsoft.com/office/officeart/2011/layout/CircleProcess"/>
    <dgm:cxn modelId="{F23C785D-A246-4F93-B8A9-0EB63C65AD76}" type="presParOf" srcId="{8615FFB4-D196-4686-A8C2-AEBB5C8DDB9A}" destId="{0D8B8CDB-890E-4594-8311-10CB6BADBBC9}" srcOrd="0" destOrd="0" presId="urn:microsoft.com/office/officeart/2011/layout/CircleProcess"/>
    <dgm:cxn modelId="{158C88C9-96BD-4F97-B861-5DA39F5E4975}" type="presParOf" srcId="{CB6DAC35-D94B-4E2E-8607-EFCE0CBE0360}" destId="{D9A4B486-B0F6-4A99-9EA9-BDDC684CC2EC}" srcOrd="24" destOrd="0" presId="urn:microsoft.com/office/officeart/2011/layout/CircleProcess"/>
    <dgm:cxn modelId="{A0FB0DFD-5530-41EC-B7DB-E5AF3D2AE45E}" type="presParOf" srcId="{D9A4B486-B0F6-4A99-9EA9-BDDC684CC2EC}" destId="{518C4008-E786-4F1F-B1FA-8F38E2AA475F}" srcOrd="0" destOrd="0" presId="urn:microsoft.com/office/officeart/2011/layout/CircleProcess"/>
    <dgm:cxn modelId="{4A82A1E5-242B-48F4-8034-7C97D4C9ECCD}" type="presParOf" srcId="{CB6DAC35-D94B-4E2E-8607-EFCE0CBE0360}" destId="{681D949E-4D0C-47E0-A76F-8E0C8787D493}" srcOrd="25" destOrd="0" presId="urn:microsoft.com/office/officeart/2011/layout/CircleProcess"/>
    <dgm:cxn modelId="{0F74A11E-5807-492D-A0B0-755FA0CF8652}" type="presParOf" srcId="{CB6DAC35-D94B-4E2E-8607-EFCE0CBE0360}" destId="{C6A302AB-A7DE-4F76-9F0F-F4E297751EC0}" srcOrd="26" destOrd="0" presId="urn:microsoft.com/office/officeart/2011/layout/CircleProcess"/>
    <dgm:cxn modelId="{C77F9A48-7F0C-43C2-92E6-0854D0CF1651}" type="presParOf" srcId="{C6A302AB-A7DE-4F76-9F0F-F4E297751EC0}" destId="{1E4F764E-7F49-47B4-9F9B-6938C509F88B}" srcOrd="0" destOrd="0" presId="urn:microsoft.com/office/officeart/2011/layout/CircleProcess"/>
    <dgm:cxn modelId="{76B3ADA5-6A41-4761-B75A-F27307F0F0DE}" type="presParOf" srcId="{CB6DAC35-D94B-4E2E-8607-EFCE0CBE0360}" destId="{E6FE9129-BFCD-4940-8A11-DE51C4D730CB}" srcOrd="27" destOrd="0" presId="urn:microsoft.com/office/officeart/2011/layout/CircleProcess"/>
    <dgm:cxn modelId="{398830B7-0BD0-47FF-95B7-E0F83DE05958}" type="presParOf" srcId="{E6FE9129-BFCD-4940-8A11-DE51C4D730CB}" destId="{CFA6F8CD-C16B-485A-8B8C-E560B96856B6}" srcOrd="0" destOrd="0" presId="urn:microsoft.com/office/officeart/2011/layout/CircleProcess"/>
    <dgm:cxn modelId="{F27FE42B-F095-438D-B964-B64318EC7AD2}" type="presParOf" srcId="{CB6DAC35-D94B-4E2E-8607-EFCE0CBE0360}" destId="{17172D70-AECB-4FBF-ACDE-18170BCF689F}" srcOrd="28" destOrd="0" presId="urn:microsoft.com/office/officeart/2011/layout/CircleProcess"/>
    <dgm:cxn modelId="{193BC798-A609-48F0-9A27-5D45298BF7D3}" type="presParOf" srcId="{CB6DAC35-D94B-4E2E-8607-EFCE0CBE0360}" destId="{9FFFD6F8-8729-4BB5-877A-2B4D1D21E909}" srcOrd="29"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AAD136-4466-4452-89DC-040A9854BF6A}" type="doc">
      <dgm:prSet loTypeId="urn:microsoft.com/office/officeart/2005/8/layout/radial4" loCatId="relationship" qsTypeId="urn:microsoft.com/office/officeart/2005/8/quickstyle/simple2" qsCatId="simple" csTypeId="urn:microsoft.com/office/officeart/2005/8/colors/accent1_4" csCatId="accent1" phldr="1"/>
      <dgm:spPr/>
      <dgm:t>
        <a:bodyPr/>
        <a:lstStyle/>
        <a:p>
          <a:endParaRPr lang="en-GB"/>
        </a:p>
      </dgm:t>
    </dgm:pt>
    <dgm:pt modelId="{8AAB6811-C8CB-4659-B70E-22446C4D7E97}">
      <dgm:prSet phldrT="[Text]" custT="1"/>
      <dgm:spPr>
        <a:noFill/>
        <a:ln>
          <a:solidFill>
            <a:schemeClr val="tx1"/>
          </a:solidFill>
        </a:ln>
      </dgm:spPr>
      <dgm:t>
        <a:bodyPr/>
        <a:lstStyle/>
        <a:p>
          <a:r>
            <a:rPr lang="en-GB" sz="1200" b="1">
              <a:solidFill>
                <a:schemeClr val="tx2"/>
              </a:solidFill>
            </a:rPr>
            <a:t>Stakeholder Engagement Methodology</a:t>
          </a:r>
        </a:p>
      </dgm:t>
    </dgm:pt>
    <dgm:pt modelId="{419D19EF-2286-4434-9258-5BB90BC8FD81}" type="parTrans" cxnId="{6F3BC8AF-D06D-448F-B075-A76DDB00F21A}">
      <dgm:prSet/>
      <dgm:spPr/>
      <dgm:t>
        <a:bodyPr/>
        <a:lstStyle/>
        <a:p>
          <a:endParaRPr lang="en-GB" sz="1200"/>
        </a:p>
      </dgm:t>
    </dgm:pt>
    <dgm:pt modelId="{275CF86A-1184-4AE4-950F-4C8CCF5D7203}" type="sibTrans" cxnId="{6F3BC8AF-D06D-448F-B075-A76DDB00F21A}">
      <dgm:prSet/>
      <dgm:spPr/>
      <dgm:t>
        <a:bodyPr/>
        <a:lstStyle/>
        <a:p>
          <a:endParaRPr lang="en-GB" sz="1200"/>
        </a:p>
      </dgm:t>
    </dgm:pt>
    <dgm:pt modelId="{EBEB0590-3626-4A48-B74C-742FF74406B9}">
      <dgm:prSet phldrT="[Text]" custT="1"/>
      <dgm:spPr/>
      <dgm:t>
        <a:bodyPr/>
        <a:lstStyle/>
        <a:p>
          <a:r>
            <a:rPr lang="en-GB" sz="1200"/>
            <a:t>Stakeholder database</a:t>
          </a:r>
        </a:p>
      </dgm:t>
    </dgm:pt>
    <dgm:pt modelId="{5D5745BD-549E-4A81-80A7-FA466FE4C3E0}" type="parTrans" cxnId="{FDE80BD5-C094-4C04-954E-856E9CC67F02}">
      <dgm:prSet/>
      <dgm:spPr/>
      <dgm:t>
        <a:bodyPr/>
        <a:lstStyle/>
        <a:p>
          <a:endParaRPr lang="en-GB" sz="1200"/>
        </a:p>
      </dgm:t>
    </dgm:pt>
    <dgm:pt modelId="{8A4AA7AF-D2F0-4B5C-AF34-BC19752127EB}" type="sibTrans" cxnId="{FDE80BD5-C094-4C04-954E-856E9CC67F02}">
      <dgm:prSet/>
      <dgm:spPr/>
      <dgm:t>
        <a:bodyPr/>
        <a:lstStyle/>
        <a:p>
          <a:endParaRPr lang="en-GB" sz="1200"/>
        </a:p>
      </dgm:t>
    </dgm:pt>
    <dgm:pt modelId="{1DBA307F-0267-4F47-8179-650288735F7E}">
      <dgm:prSet phldrT="[Text]" custT="1"/>
      <dgm:spPr/>
      <dgm:t>
        <a:bodyPr/>
        <a:lstStyle/>
        <a:p>
          <a:r>
            <a:rPr lang="en-GB" sz="1200"/>
            <a:t>Networking events</a:t>
          </a:r>
        </a:p>
      </dgm:t>
    </dgm:pt>
    <dgm:pt modelId="{FC8C2833-CFB7-4A08-A6DE-D521D0BE6FFE}" type="parTrans" cxnId="{8BD4B3EC-4FA3-47A8-9F69-4400D2017FBA}">
      <dgm:prSet/>
      <dgm:spPr/>
      <dgm:t>
        <a:bodyPr/>
        <a:lstStyle/>
        <a:p>
          <a:endParaRPr lang="en-GB" sz="1200"/>
        </a:p>
      </dgm:t>
    </dgm:pt>
    <dgm:pt modelId="{79B6A754-57C3-463E-A676-07056525E4EB}" type="sibTrans" cxnId="{8BD4B3EC-4FA3-47A8-9F69-4400D2017FBA}">
      <dgm:prSet/>
      <dgm:spPr/>
      <dgm:t>
        <a:bodyPr/>
        <a:lstStyle/>
        <a:p>
          <a:endParaRPr lang="en-GB" sz="1200"/>
        </a:p>
      </dgm:t>
    </dgm:pt>
    <dgm:pt modelId="{7EFDCEEA-DD7F-4691-A5F4-B607131A8E9D}">
      <dgm:prSet custT="1"/>
      <dgm:spPr/>
      <dgm:t>
        <a:bodyPr/>
        <a:lstStyle/>
        <a:p>
          <a:r>
            <a:rPr lang="en-US" sz="1200"/>
            <a:t>Surveys and energy audits</a:t>
          </a:r>
          <a:endParaRPr lang="en-GB" sz="1200"/>
        </a:p>
      </dgm:t>
    </dgm:pt>
    <dgm:pt modelId="{AC05E091-4C97-4B21-BCC1-A60D77090852}" type="parTrans" cxnId="{CDE74374-20EF-423D-9154-0A060CC0FE1C}">
      <dgm:prSet/>
      <dgm:spPr/>
      <dgm:t>
        <a:bodyPr/>
        <a:lstStyle/>
        <a:p>
          <a:endParaRPr lang="en-GB" sz="1200"/>
        </a:p>
      </dgm:t>
    </dgm:pt>
    <dgm:pt modelId="{A821B144-60AD-4934-B697-48BA5083F8B7}" type="sibTrans" cxnId="{CDE74374-20EF-423D-9154-0A060CC0FE1C}">
      <dgm:prSet/>
      <dgm:spPr/>
      <dgm:t>
        <a:bodyPr/>
        <a:lstStyle/>
        <a:p>
          <a:endParaRPr lang="en-GB" sz="1200"/>
        </a:p>
      </dgm:t>
    </dgm:pt>
    <dgm:pt modelId="{558777B9-E4C4-4EBD-9651-10E672F70DDF}">
      <dgm:prSet phldrT="[Text]" custT="1"/>
      <dgm:spPr/>
      <dgm:t>
        <a:bodyPr/>
        <a:lstStyle/>
        <a:p>
          <a:r>
            <a:rPr lang="en-GB" sz="1200"/>
            <a:t>Technical workshops</a:t>
          </a:r>
        </a:p>
      </dgm:t>
    </dgm:pt>
    <dgm:pt modelId="{4C087F42-13DA-406F-B1B2-7669D21B9214}" type="parTrans" cxnId="{813B58EF-3F1C-4B82-845E-5AA109003CE5}">
      <dgm:prSet/>
      <dgm:spPr/>
      <dgm:t>
        <a:bodyPr/>
        <a:lstStyle/>
        <a:p>
          <a:endParaRPr lang="en-GB"/>
        </a:p>
      </dgm:t>
    </dgm:pt>
    <dgm:pt modelId="{2B6C5AC8-67CA-45D1-9A51-A52DE7754FDC}" type="sibTrans" cxnId="{813B58EF-3F1C-4B82-845E-5AA109003CE5}">
      <dgm:prSet/>
      <dgm:spPr/>
      <dgm:t>
        <a:bodyPr/>
        <a:lstStyle/>
        <a:p>
          <a:endParaRPr lang="en-GB"/>
        </a:p>
      </dgm:t>
    </dgm:pt>
    <dgm:pt modelId="{E57D998A-B373-467E-82EE-EDE944A0154E}" type="pres">
      <dgm:prSet presAssocID="{15AAD136-4466-4452-89DC-040A9854BF6A}" presName="cycle" presStyleCnt="0">
        <dgm:presLayoutVars>
          <dgm:chMax val="1"/>
          <dgm:dir/>
          <dgm:animLvl val="ctr"/>
          <dgm:resizeHandles val="exact"/>
        </dgm:presLayoutVars>
      </dgm:prSet>
      <dgm:spPr/>
    </dgm:pt>
    <dgm:pt modelId="{322DEC41-2883-4B5F-9858-1DE65D140292}" type="pres">
      <dgm:prSet presAssocID="{8AAB6811-C8CB-4659-B70E-22446C4D7E97}" presName="centerShape" presStyleLbl="node0" presStyleIdx="0" presStyleCnt="1" custScaleX="111787" custScaleY="109955"/>
      <dgm:spPr/>
    </dgm:pt>
    <dgm:pt modelId="{A499B365-BFF2-4FC4-900A-8741F5EC863C}" type="pres">
      <dgm:prSet presAssocID="{5D5745BD-549E-4A81-80A7-FA466FE4C3E0}" presName="parTrans" presStyleLbl="bgSibTrans2D1" presStyleIdx="0" presStyleCnt="4" custScaleX="104462"/>
      <dgm:spPr/>
    </dgm:pt>
    <dgm:pt modelId="{55DB1042-F30C-46C9-A194-E699E322B405}" type="pres">
      <dgm:prSet presAssocID="{EBEB0590-3626-4A48-B74C-742FF74406B9}" presName="node" presStyleLbl="node1" presStyleIdx="0" presStyleCnt="4" custScaleX="96468">
        <dgm:presLayoutVars>
          <dgm:bulletEnabled val="1"/>
        </dgm:presLayoutVars>
      </dgm:prSet>
      <dgm:spPr/>
    </dgm:pt>
    <dgm:pt modelId="{C99F52B5-291F-4B10-BB96-A3CF47929933}" type="pres">
      <dgm:prSet presAssocID="{AC05E091-4C97-4B21-BCC1-A60D77090852}" presName="parTrans" presStyleLbl="bgSibTrans2D1" presStyleIdx="1" presStyleCnt="4" custScaleX="103634"/>
      <dgm:spPr/>
    </dgm:pt>
    <dgm:pt modelId="{627AEEAF-9494-462E-8B76-5784473D4FD2}" type="pres">
      <dgm:prSet presAssocID="{7EFDCEEA-DD7F-4691-A5F4-B607131A8E9D}" presName="node" presStyleLbl="node1" presStyleIdx="1" presStyleCnt="4" custScaleX="96468">
        <dgm:presLayoutVars>
          <dgm:bulletEnabled val="1"/>
        </dgm:presLayoutVars>
      </dgm:prSet>
      <dgm:spPr/>
    </dgm:pt>
    <dgm:pt modelId="{0C513FD7-D4F4-4C81-ABBB-39DAD930F7D1}" type="pres">
      <dgm:prSet presAssocID="{FC8C2833-CFB7-4A08-A6DE-D521D0BE6FFE}" presName="parTrans" presStyleLbl="bgSibTrans2D1" presStyleIdx="2" presStyleCnt="4" custScaleX="103634"/>
      <dgm:spPr/>
    </dgm:pt>
    <dgm:pt modelId="{F973E318-FAAD-4F2E-B2C9-8830447F7EB6}" type="pres">
      <dgm:prSet presAssocID="{1DBA307F-0267-4F47-8179-650288735F7E}" presName="node" presStyleLbl="node1" presStyleIdx="2" presStyleCnt="4" custScaleX="96468">
        <dgm:presLayoutVars>
          <dgm:bulletEnabled val="1"/>
        </dgm:presLayoutVars>
      </dgm:prSet>
      <dgm:spPr/>
    </dgm:pt>
    <dgm:pt modelId="{3A4D3F78-1052-4478-9D66-C9BD478A3F12}" type="pres">
      <dgm:prSet presAssocID="{4C087F42-13DA-406F-B1B2-7669D21B9214}" presName="parTrans" presStyleLbl="bgSibTrans2D1" presStyleIdx="3" presStyleCnt="4" custScaleX="104462"/>
      <dgm:spPr/>
    </dgm:pt>
    <dgm:pt modelId="{07C8D93D-A1F8-4316-BB6B-96C5D57D1CEF}" type="pres">
      <dgm:prSet presAssocID="{558777B9-E4C4-4EBD-9651-10E672F70DDF}" presName="node" presStyleLbl="node1" presStyleIdx="3" presStyleCnt="4" custScaleX="96468">
        <dgm:presLayoutVars>
          <dgm:bulletEnabled val="1"/>
        </dgm:presLayoutVars>
      </dgm:prSet>
      <dgm:spPr/>
    </dgm:pt>
  </dgm:ptLst>
  <dgm:cxnLst>
    <dgm:cxn modelId="{D93F091E-9508-41B5-985E-AF0218E46264}" type="presOf" srcId="{1DBA307F-0267-4F47-8179-650288735F7E}" destId="{F973E318-FAAD-4F2E-B2C9-8830447F7EB6}" srcOrd="0" destOrd="0" presId="urn:microsoft.com/office/officeart/2005/8/layout/radial4"/>
    <dgm:cxn modelId="{98EA0A6B-63C4-4670-A068-2557750C943A}" type="presOf" srcId="{15AAD136-4466-4452-89DC-040A9854BF6A}" destId="{E57D998A-B373-467E-82EE-EDE944A0154E}" srcOrd="0" destOrd="0" presId="urn:microsoft.com/office/officeart/2005/8/layout/radial4"/>
    <dgm:cxn modelId="{8D7AAF72-E8AB-4E56-964A-86C8B7AAF13F}" type="presOf" srcId="{8AAB6811-C8CB-4659-B70E-22446C4D7E97}" destId="{322DEC41-2883-4B5F-9858-1DE65D140292}" srcOrd="0" destOrd="0" presId="urn:microsoft.com/office/officeart/2005/8/layout/radial4"/>
    <dgm:cxn modelId="{CDE74374-20EF-423D-9154-0A060CC0FE1C}" srcId="{8AAB6811-C8CB-4659-B70E-22446C4D7E97}" destId="{7EFDCEEA-DD7F-4691-A5F4-B607131A8E9D}" srcOrd="1" destOrd="0" parTransId="{AC05E091-4C97-4B21-BCC1-A60D77090852}" sibTransId="{A821B144-60AD-4934-B697-48BA5083F8B7}"/>
    <dgm:cxn modelId="{F0C39185-DDAB-4A35-A358-BCA51E5D7DCA}" type="presOf" srcId="{FC8C2833-CFB7-4A08-A6DE-D521D0BE6FFE}" destId="{0C513FD7-D4F4-4C81-ABBB-39DAD930F7D1}" srcOrd="0" destOrd="0" presId="urn:microsoft.com/office/officeart/2005/8/layout/radial4"/>
    <dgm:cxn modelId="{8106C09B-4AC7-44F5-84F2-14648CFBA97D}" type="presOf" srcId="{EBEB0590-3626-4A48-B74C-742FF74406B9}" destId="{55DB1042-F30C-46C9-A194-E699E322B405}" srcOrd="0" destOrd="0" presId="urn:microsoft.com/office/officeart/2005/8/layout/radial4"/>
    <dgm:cxn modelId="{A078E9A4-E949-4BCD-AD61-9CFB8D554624}" type="presOf" srcId="{558777B9-E4C4-4EBD-9651-10E672F70DDF}" destId="{07C8D93D-A1F8-4316-BB6B-96C5D57D1CEF}" srcOrd="0" destOrd="0" presId="urn:microsoft.com/office/officeart/2005/8/layout/radial4"/>
    <dgm:cxn modelId="{E6F080A8-7CFB-491A-8415-D38FAB9975C3}" type="presOf" srcId="{5D5745BD-549E-4A81-80A7-FA466FE4C3E0}" destId="{A499B365-BFF2-4FC4-900A-8741F5EC863C}" srcOrd="0" destOrd="0" presId="urn:microsoft.com/office/officeart/2005/8/layout/radial4"/>
    <dgm:cxn modelId="{6F3BC8AF-D06D-448F-B075-A76DDB00F21A}" srcId="{15AAD136-4466-4452-89DC-040A9854BF6A}" destId="{8AAB6811-C8CB-4659-B70E-22446C4D7E97}" srcOrd="0" destOrd="0" parTransId="{419D19EF-2286-4434-9258-5BB90BC8FD81}" sibTransId="{275CF86A-1184-4AE4-950F-4C8CCF5D7203}"/>
    <dgm:cxn modelId="{FDE80BD5-C094-4C04-954E-856E9CC67F02}" srcId="{8AAB6811-C8CB-4659-B70E-22446C4D7E97}" destId="{EBEB0590-3626-4A48-B74C-742FF74406B9}" srcOrd="0" destOrd="0" parTransId="{5D5745BD-549E-4A81-80A7-FA466FE4C3E0}" sibTransId="{8A4AA7AF-D2F0-4B5C-AF34-BC19752127EB}"/>
    <dgm:cxn modelId="{18CEDBE2-C458-43E8-970F-14E11F3FA932}" type="presOf" srcId="{7EFDCEEA-DD7F-4691-A5F4-B607131A8E9D}" destId="{627AEEAF-9494-462E-8B76-5784473D4FD2}" srcOrd="0" destOrd="0" presId="urn:microsoft.com/office/officeart/2005/8/layout/radial4"/>
    <dgm:cxn modelId="{8BD4B3EC-4FA3-47A8-9F69-4400D2017FBA}" srcId="{8AAB6811-C8CB-4659-B70E-22446C4D7E97}" destId="{1DBA307F-0267-4F47-8179-650288735F7E}" srcOrd="2" destOrd="0" parTransId="{FC8C2833-CFB7-4A08-A6DE-D521D0BE6FFE}" sibTransId="{79B6A754-57C3-463E-A676-07056525E4EB}"/>
    <dgm:cxn modelId="{813B58EF-3F1C-4B82-845E-5AA109003CE5}" srcId="{8AAB6811-C8CB-4659-B70E-22446C4D7E97}" destId="{558777B9-E4C4-4EBD-9651-10E672F70DDF}" srcOrd="3" destOrd="0" parTransId="{4C087F42-13DA-406F-B1B2-7669D21B9214}" sibTransId="{2B6C5AC8-67CA-45D1-9A51-A52DE7754FDC}"/>
    <dgm:cxn modelId="{9669B0F4-C72F-4650-89F8-66D0AB532726}" type="presOf" srcId="{4C087F42-13DA-406F-B1B2-7669D21B9214}" destId="{3A4D3F78-1052-4478-9D66-C9BD478A3F12}" srcOrd="0" destOrd="0" presId="urn:microsoft.com/office/officeart/2005/8/layout/radial4"/>
    <dgm:cxn modelId="{5FB1DBF8-DCB7-4886-810D-E2E04E29697B}" type="presOf" srcId="{AC05E091-4C97-4B21-BCC1-A60D77090852}" destId="{C99F52B5-291F-4B10-BB96-A3CF47929933}" srcOrd="0" destOrd="0" presId="urn:microsoft.com/office/officeart/2005/8/layout/radial4"/>
    <dgm:cxn modelId="{37EDF37A-6DF0-46F9-AAD6-0556F6012891}" type="presParOf" srcId="{E57D998A-B373-467E-82EE-EDE944A0154E}" destId="{322DEC41-2883-4B5F-9858-1DE65D140292}" srcOrd="0" destOrd="0" presId="urn:microsoft.com/office/officeart/2005/8/layout/radial4"/>
    <dgm:cxn modelId="{4822625E-4699-4079-AA37-2BBAF186C7F1}" type="presParOf" srcId="{E57D998A-B373-467E-82EE-EDE944A0154E}" destId="{A499B365-BFF2-4FC4-900A-8741F5EC863C}" srcOrd="1" destOrd="0" presId="urn:microsoft.com/office/officeart/2005/8/layout/radial4"/>
    <dgm:cxn modelId="{9E14703F-0A69-43CF-BEE4-2C231D33B976}" type="presParOf" srcId="{E57D998A-B373-467E-82EE-EDE944A0154E}" destId="{55DB1042-F30C-46C9-A194-E699E322B405}" srcOrd="2" destOrd="0" presId="urn:microsoft.com/office/officeart/2005/8/layout/radial4"/>
    <dgm:cxn modelId="{E54D652F-F093-4829-8636-1CD35E05F8FC}" type="presParOf" srcId="{E57D998A-B373-467E-82EE-EDE944A0154E}" destId="{C99F52B5-291F-4B10-BB96-A3CF47929933}" srcOrd="3" destOrd="0" presId="urn:microsoft.com/office/officeart/2005/8/layout/radial4"/>
    <dgm:cxn modelId="{891FC1A7-FCE1-48D8-9A61-B0148CD5CAA8}" type="presParOf" srcId="{E57D998A-B373-467E-82EE-EDE944A0154E}" destId="{627AEEAF-9494-462E-8B76-5784473D4FD2}" srcOrd="4" destOrd="0" presId="urn:microsoft.com/office/officeart/2005/8/layout/radial4"/>
    <dgm:cxn modelId="{857391B9-7AF3-41E8-A70B-318629643422}" type="presParOf" srcId="{E57D998A-B373-467E-82EE-EDE944A0154E}" destId="{0C513FD7-D4F4-4C81-ABBB-39DAD930F7D1}" srcOrd="5" destOrd="0" presId="urn:microsoft.com/office/officeart/2005/8/layout/radial4"/>
    <dgm:cxn modelId="{C98356B0-5201-43C8-8AF6-BBB697E74F50}" type="presParOf" srcId="{E57D998A-B373-467E-82EE-EDE944A0154E}" destId="{F973E318-FAAD-4F2E-B2C9-8830447F7EB6}" srcOrd="6" destOrd="0" presId="urn:microsoft.com/office/officeart/2005/8/layout/radial4"/>
    <dgm:cxn modelId="{239D6E86-31BC-4FBF-8CCD-6C0D17233031}" type="presParOf" srcId="{E57D998A-B373-467E-82EE-EDE944A0154E}" destId="{3A4D3F78-1052-4478-9D66-C9BD478A3F12}" srcOrd="7" destOrd="0" presId="urn:microsoft.com/office/officeart/2005/8/layout/radial4"/>
    <dgm:cxn modelId="{C3144ADC-1752-4E94-9AE9-26AC488D3707}" type="presParOf" srcId="{E57D998A-B373-467E-82EE-EDE944A0154E}" destId="{07C8D93D-A1F8-4316-BB6B-96C5D57D1CEF}" srcOrd="8" destOrd="0" presId="urn:microsoft.com/office/officeart/2005/8/layout/radial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9BE15B-D481-45CB-A7E1-F282D6FCDB5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0C3FFBDB-7DB6-424B-9ABE-74DABC484A2B}">
      <dgm:prSet phldrT="[Text]" custT="1"/>
      <dgm:spPr/>
      <dgm:t>
        <a:bodyPr/>
        <a:lstStyle/>
        <a:p>
          <a:r>
            <a:rPr lang="en-GB" sz="1600"/>
            <a:t>Longlist Development</a:t>
          </a:r>
        </a:p>
      </dgm:t>
    </dgm:pt>
    <dgm:pt modelId="{B158F4D1-B2F3-4F4E-AECE-C988D92237A7}" type="parTrans" cxnId="{A7CA4708-C973-4C45-9108-CEF6EB9FA5A1}">
      <dgm:prSet/>
      <dgm:spPr/>
      <dgm:t>
        <a:bodyPr/>
        <a:lstStyle/>
        <a:p>
          <a:endParaRPr lang="en-GB"/>
        </a:p>
      </dgm:t>
    </dgm:pt>
    <dgm:pt modelId="{817C758D-CFD8-4E7F-9BEC-CD401C1A3CBA}" type="sibTrans" cxnId="{A7CA4708-C973-4C45-9108-CEF6EB9FA5A1}">
      <dgm:prSet/>
      <dgm:spPr/>
      <dgm:t>
        <a:bodyPr/>
        <a:lstStyle/>
        <a:p>
          <a:endParaRPr lang="en-GB"/>
        </a:p>
      </dgm:t>
    </dgm:pt>
    <dgm:pt modelId="{2A76D64D-E6A4-4E0E-B3EA-F7DC32EEBAE6}">
      <dgm:prSet phldrT="[Text]" custT="1"/>
      <dgm:spPr/>
      <dgm:t>
        <a:bodyPr/>
        <a:lstStyle/>
        <a:p>
          <a:r>
            <a:rPr lang="en-GB" sz="1600"/>
            <a:t>Preliminary Shortlisting</a:t>
          </a:r>
        </a:p>
      </dgm:t>
    </dgm:pt>
    <dgm:pt modelId="{0C44EDCC-AC38-438E-A6BA-30E26DD5BE00}" type="parTrans" cxnId="{CC20D7CB-49A8-434C-89F2-A055A0BCEB21}">
      <dgm:prSet/>
      <dgm:spPr/>
      <dgm:t>
        <a:bodyPr/>
        <a:lstStyle/>
        <a:p>
          <a:endParaRPr lang="en-GB"/>
        </a:p>
      </dgm:t>
    </dgm:pt>
    <dgm:pt modelId="{F4EBE2D1-5CF2-486E-9E63-056607262FDF}" type="sibTrans" cxnId="{CC20D7CB-49A8-434C-89F2-A055A0BCEB21}">
      <dgm:prSet/>
      <dgm:spPr/>
      <dgm:t>
        <a:bodyPr/>
        <a:lstStyle/>
        <a:p>
          <a:endParaRPr lang="en-GB"/>
        </a:p>
      </dgm:t>
    </dgm:pt>
    <dgm:pt modelId="{1A2E9DC6-E5A6-423B-8B3A-E0EC454DF2CF}">
      <dgm:prSet phldrT="[Text]" custT="1"/>
      <dgm:spPr/>
      <dgm:t>
        <a:bodyPr/>
        <a:lstStyle/>
        <a:p>
          <a:r>
            <a:rPr lang="en-GB" sz="1600"/>
            <a:t>Action Aggregation</a:t>
          </a:r>
        </a:p>
      </dgm:t>
    </dgm:pt>
    <dgm:pt modelId="{3ACE9114-CA06-4918-89B8-CAB1FB175949}" type="parTrans" cxnId="{848E29DD-4362-482A-ADAA-2F09BC0EB380}">
      <dgm:prSet/>
      <dgm:spPr/>
      <dgm:t>
        <a:bodyPr/>
        <a:lstStyle/>
        <a:p>
          <a:endParaRPr lang="en-GB"/>
        </a:p>
      </dgm:t>
    </dgm:pt>
    <dgm:pt modelId="{47A02C8D-0ADA-4760-89C9-B56A2DA02253}" type="sibTrans" cxnId="{848E29DD-4362-482A-ADAA-2F09BC0EB380}">
      <dgm:prSet/>
      <dgm:spPr/>
      <dgm:t>
        <a:bodyPr/>
        <a:lstStyle/>
        <a:p>
          <a:endParaRPr lang="en-GB"/>
        </a:p>
      </dgm:t>
    </dgm:pt>
    <dgm:pt modelId="{F26EE445-9F3B-4FEE-B248-E1B848192F96}">
      <dgm:prSet phldrT="[Text]" custT="1"/>
      <dgm:spPr/>
      <dgm:t>
        <a:bodyPr/>
        <a:lstStyle/>
        <a:p>
          <a:r>
            <a:rPr lang="en-GB" sz="1600"/>
            <a:t>Stakeholder Workshopping</a:t>
          </a:r>
        </a:p>
      </dgm:t>
    </dgm:pt>
    <dgm:pt modelId="{828E37D2-77CB-454D-A2CD-E17E86215861}" type="parTrans" cxnId="{A43D356F-4E1B-4E2C-9BF6-78E302AF9C7A}">
      <dgm:prSet/>
      <dgm:spPr/>
      <dgm:t>
        <a:bodyPr/>
        <a:lstStyle/>
        <a:p>
          <a:endParaRPr lang="en-GB"/>
        </a:p>
      </dgm:t>
    </dgm:pt>
    <dgm:pt modelId="{1283D826-F329-4E72-A34E-199D9CB656D8}" type="sibTrans" cxnId="{A43D356F-4E1B-4E2C-9BF6-78E302AF9C7A}">
      <dgm:prSet/>
      <dgm:spPr/>
      <dgm:t>
        <a:bodyPr/>
        <a:lstStyle/>
        <a:p>
          <a:endParaRPr lang="en-GB"/>
        </a:p>
      </dgm:t>
    </dgm:pt>
    <dgm:pt modelId="{86C148BD-2C9F-4398-ADDA-A178E2C78651}">
      <dgm:prSet phldrT="[Text]" custT="1"/>
      <dgm:spPr>
        <a:ln w="76200">
          <a:noFill/>
        </a:ln>
      </dgm:spPr>
      <dgm:t>
        <a:bodyPr/>
        <a:lstStyle/>
        <a:p>
          <a:r>
            <a:rPr lang="en-GB" sz="1600"/>
            <a:t>Finalisation &amp; Validation</a:t>
          </a:r>
        </a:p>
      </dgm:t>
    </dgm:pt>
    <dgm:pt modelId="{591169D4-C950-45D8-B30D-C080A592DB79}" type="parTrans" cxnId="{2A26D248-B6B4-4BC0-B227-5B0EC5441534}">
      <dgm:prSet/>
      <dgm:spPr/>
      <dgm:t>
        <a:bodyPr/>
        <a:lstStyle/>
        <a:p>
          <a:endParaRPr lang="en-GB"/>
        </a:p>
      </dgm:t>
    </dgm:pt>
    <dgm:pt modelId="{E5472E9D-1C10-4414-BD4E-6970718E1392}" type="sibTrans" cxnId="{2A26D248-B6B4-4BC0-B227-5B0EC5441534}">
      <dgm:prSet/>
      <dgm:spPr/>
      <dgm:t>
        <a:bodyPr/>
        <a:lstStyle/>
        <a:p>
          <a:endParaRPr lang="en-GB"/>
        </a:p>
      </dgm:t>
    </dgm:pt>
    <dgm:pt modelId="{EF72586A-BEB1-4429-A35D-160A923B6AE9}">
      <dgm:prSet phldrT="[Text]"/>
      <dgm:spPr/>
      <dgm:t>
        <a:bodyPr/>
        <a:lstStyle/>
        <a:p>
          <a:endParaRPr lang="en-GB"/>
        </a:p>
      </dgm:t>
    </dgm:pt>
    <dgm:pt modelId="{2E9BA43B-8A04-45AD-B2A4-EE820C130390}" type="parTrans" cxnId="{FCABBB2A-6AA0-41EA-99BA-E3D08408D8C7}">
      <dgm:prSet/>
      <dgm:spPr/>
      <dgm:t>
        <a:bodyPr/>
        <a:lstStyle/>
        <a:p>
          <a:endParaRPr lang="en-GB"/>
        </a:p>
      </dgm:t>
    </dgm:pt>
    <dgm:pt modelId="{A2F00253-7225-4EE5-AC0D-D4E3A8A4282D}" type="sibTrans" cxnId="{FCABBB2A-6AA0-41EA-99BA-E3D08408D8C7}">
      <dgm:prSet/>
      <dgm:spPr/>
      <dgm:t>
        <a:bodyPr/>
        <a:lstStyle/>
        <a:p>
          <a:endParaRPr lang="en-GB"/>
        </a:p>
      </dgm:t>
    </dgm:pt>
    <dgm:pt modelId="{36C945A7-CC3F-4F05-BE44-D7BCCA43A8C9}" type="pres">
      <dgm:prSet presAssocID="{299BE15B-D481-45CB-A7E1-F282D6FCDB52}" presName="outerComposite" presStyleCnt="0">
        <dgm:presLayoutVars>
          <dgm:chMax val="5"/>
          <dgm:dir/>
          <dgm:resizeHandles val="exact"/>
        </dgm:presLayoutVars>
      </dgm:prSet>
      <dgm:spPr/>
    </dgm:pt>
    <dgm:pt modelId="{B9C684C2-27BC-46D1-B2E6-01EA2775A5A0}" type="pres">
      <dgm:prSet presAssocID="{299BE15B-D481-45CB-A7E1-F282D6FCDB52}" presName="dummyMaxCanvas" presStyleCnt="0">
        <dgm:presLayoutVars/>
      </dgm:prSet>
      <dgm:spPr/>
    </dgm:pt>
    <dgm:pt modelId="{31CD1C9F-DD7D-4C5A-B226-3D24A869D8F8}" type="pres">
      <dgm:prSet presAssocID="{299BE15B-D481-45CB-A7E1-F282D6FCDB52}" presName="FiveNodes_1" presStyleLbl="node1" presStyleIdx="0" presStyleCnt="5">
        <dgm:presLayoutVars>
          <dgm:bulletEnabled val="1"/>
        </dgm:presLayoutVars>
      </dgm:prSet>
      <dgm:spPr/>
    </dgm:pt>
    <dgm:pt modelId="{551A7D8A-BE15-4B62-875F-8A6E741BF368}" type="pres">
      <dgm:prSet presAssocID="{299BE15B-D481-45CB-A7E1-F282D6FCDB52}" presName="FiveNodes_2" presStyleLbl="node1" presStyleIdx="1" presStyleCnt="5">
        <dgm:presLayoutVars>
          <dgm:bulletEnabled val="1"/>
        </dgm:presLayoutVars>
      </dgm:prSet>
      <dgm:spPr/>
    </dgm:pt>
    <dgm:pt modelId="{AD3688DB-2320-41E2-870C-F9749E9D3BD8}" type="pres">
      <dgm:prSet presAssocID="{299BE15B-D481-45CB-A7E1-F282D6FCDB52}" presName="FiveNodes_3" presStyleLbl="node1" presStyleIdx="2" presStyleCnt="5">
        <dgm:presLayoutVars>
          <dgm:bulletEnabled val="1"/>
        </dgm:presLayoutVars>
      </dgm:prSet>
      <dgm:spPr/>
    </dgm:pt>
    <dgm:pt modelId="{3F63576B-BF6D-45D5-970C-A359A905F992}" type="pres">
      <dgm:prSet presAssocID="{299BE15B-D481-45CB-A7E1-F282D6FCDB52}" presName="FiveNodes_4" presStyleLbl="node1" presStyleIdx="3" presStyleCnt="5">
        <dgm:presLayoutVars>
          <dgm:bulletEnabled val="1"/>
        </dgm:presLayoutVars>
      </dgm:prSet>
      <dgm:spPr/>
    </dgm:pt>
    <dgm:pt modelId="{F58977C8-44D5-4102-B8FC-1757984A7A4E}" type="pres">
      <dgm:prSet presAssocID="{299BE15B-D481-45CB-A7E1-F282D6FCDB52}" presName="FiveNodes_5" presStyleLbl="node1" presStyleIdx="4" presStyleCnt="5">
        <dgm:presLayoutVars>
          <dgm:bulletEnabled val="1"/>
        </dgm:presLayoutVars>
      </dgm:prSet>
      <dgm:spPr/>
    </dgm:pt>
    <dgm:pt modelId="{AD60CEE1-3D4C-4F37-8700-35521E25E1F2}" type="pres">
      <dgm:prSet presAssocID="{299BE15B-D481-45CB-A7E1-F282D6FCDB52}" presName="FiveConn_1-2" presStyleLbl="fgAccFollowNode1" presStyleIdx="0" presStyleCnt="4" custLinFactNeighborX="-34863">
        <dgm:presLayoutVars>
          <dgm:bulletEnabled val="1"/>
        </dgm:presLayoutVars>
      </dgm:prSet>
      <dgm:spPr/>
    </dgm:pt>
    <dgm:pt modelId="{C40F82BE-7CBD-4C55-A8F5-E96858615861}" type="pres">
      <dgm:prSet presAssocID="{299BE15B-D481-45CB-A7E1-F282D6FCDB52}" presName="FiveConn_2-3" presStyleLbl="fgAccFollowNode1" presStyleIdx="1" presStyleCnt="4" custLinFactNeighborX="-33120">
        <dgm:presLayoutVars>
          <dgm:bulletEnabled val="1"/>
        </dgm:presLayoutVars>
      </dgm:prSet>
      <dgm:spPr/>
    </dgm:pt>
    <dgm:pt modelId="{2856F8D2-3BFB-4987-9613-B038D801D718}" type="pres">
      <dgm:prSet presAssocID="{299BE15B-D481-45CB-A7E1-F282D6FCDB52}" presName="FiveConn_3-4" presStyleLbl="fgAccFollowNode1" presStyleIdx="2" presStyleCnt="4" custLinFactNeighborX="-33120">
        <dgm:presLayoutVars>
          <dgm:bulletEnabled val="1"/>
        </dgm:presLayoutVars>
      </dgm:prSet>
      <dgm:spPr/>
    </dgm:pt>
    <dgm:pt modelId="{8A3D3919-735F-4377-A1D8-D7C5DD98BC7E}" type="pres">
      <dgm:prSet presAssocID="{299BE15B-D481-45CB-A7E1-F282D6FCDB52}" presName="FiveConn_4-5" presStyleLbl="fgAccFollowNode1" presStyleIdx="3" presStyleCnt="4" custLinFactNeighborX="-33120">
        <dgm:presLayoutVars>
          <dgm:bulletEnabled val="1"/>
        </dgm:presLayoutVars>
      </dgm:prSet>
      <dgm:spPr/>
    </dgm:pt>
    <dgm:pt modelId="{223DFE7E-F8AC-43BC-A0A7-F4990BB337B6}" type="pres">
      <dgm:prSet presAssocID="{299BE15B-D481-45CB-A7E1-F282D6FCDB52}" presName="FiveNodes_1_text" presStyleLbl="node1" presStyleIdx="4" presStyleCnt="5">
        <dgm:presLayoutVars>
          <dgm:bulletEnabled val="1"/>
        </dgm:presLayoutVars>
      </dgm:prSet>
      <dgm:spPr/>
    </dgm:pt>
    <dgm:pt modelId="{7E5DF09C-9E06-4064-BDCE-DF2C9406C25F}" type="pres">
      <dgm:prSet presAssocID="{299BE15B-D481-45CB-A7E1-F282D6FCDB52}" presName="FiveNodes_2_text" presStyleLbl="node1" presStyleIdx="4" presStyleCnt="5">
        <dgm:presLayoutVars>
          <dgm:bulletEnabled val="1"/>
        </dgm:presLayoutVars>
      </dgm:prSet>
      <dgm:spPr/>
    </dgm:pt>
    <dgm:pt modelId="{056AF070-85DD-4844-BB55-DA305156B3D0}" type="pres">
      <dgm:prSet presAssocID="{299BE15B-D481-45CB-A7E1-F282D6FCDB52}" presName="FiveNodes_3_text" presStyleLbl="node1" presStyleIdx="4" presStyleCnt="5">
        <dgm:presLayoutVars>
          <dgm:bulletEnabled val="1"/>
        </dgm:presLayoutVars>
      </dgm:prSet>
      <dgm:spPr/>
    </dgm:pt>
    <dgm:pt modelId="{0BDE4F24-F666-4CAF-927C-E1B92BD124C4}" type="pres">
      <dgm:prSet presAssocID="{299BE15B-D481-45CB-A7E1-F282D6FCDB52}" presName="FiveNodes_4_text" presStyleLbl="node1" presStyleIdx="4" presStyleCnt="5">
        <dgm:presLayoutVars>
          <dgm:bulletEnabled val="1"/>
        </dgm:presLayoutVars>
      </dgm:prSet>
      <dgm:spPr/>
    </dgm:pt>
    <dgm:pt modelId="{6B8A226F-B6DF-42F5-A1FA-21A89FF3E063}" type="pres">
      <dgm:prSet presAssocID="{299BE15B-D481-45CB-A7E1-F282D6FCDB52}" presName="FiveNodes_5_text" presStyleLbl="node1" presStyleIdx="4" presStyleCnt="5">
        <dgm:presLayoutVars>
          <dgm:bulletEnabled val="1"/>
        </dgm:presLayoutVars>
      </dgm:prSet>
      <dgm:spPr/>
    </dgm:pt>
  </dgm:ptLst>
  <dgm:cxnLst>
    <dgm:cxn modelId="{A7CA4708-C973-4C45-9108-CEF6EB9FA5A1}" srcId="{299BE15B-D481-45CB-A7E1-F282D6FCDB52}" destId="{0C3FFBDB-7DB6-424B-9ABE-74DABC484A2B}" srcOrd="0" destOrd="0" parTransId="{B158F4D1-B2F3-4F4E-AECE-C988D92237A7}" sibTransId="{817C758D-CFD8-4E7F-9BEC-CD401C1A3CBA}"/>
    <dgm:cxn modelId="{F46EBC0B-08CA-4E7A-90A1-A48E0BFBBF41}" type="presOf" srcId="{1A2E9DC6-E5A6-423B-8B3A-E0EC454DF2CF}" destId="{056AF070-85DD-4844-BB55-DA305156B3D0}" srcOrd="1" destOrd="0" presId="urn:microsoft.com/office/officeart/2005/8/layout/vProcess5"/>
    <dgm:cxn modelId="{FCABBB2A-6AA0-41EA-99BA-E3D08408D8C7}" srcId="{299BE15B-D481-45CB-A7E1-F282D6FCDB52}" destId="{EF72586A-BEB1-4429-A35D-160A923B6AE9}" srcOrd="5" destOrd="0" parTransId="{2E9BA43B-8A04-45AD-B2A4-EE820C130390}" sibTransId="{A2F00253-7225-4EE5-AC0D-D4E3A8A4282D}"/>
    <dgm:cxn modelId="{C019895F-D3E3-48FA-A0C0-D848DE6FBB3D}" type="presOf" srcId="{47A02C8D-0ADA-4760-89C9-B56A2DA02253}" destId="{2856F8D2-3BFB-4987-9613-B038D801D718}" srcOrd="0" destOrd="0" presId="urn:microsoft.com/office/officeart/2005/8/layout/vProcess5"/>
    <dgm:cxn modelId="{062D6361-1E74-42B1-BC9D-7FCEEE6D4A43}" type="presOf" srcId="{F26EE445-9F3B-4FEE-B248-E1B848192F96}" destId="{0BDE4F24-F666-4CAF-927C-E1B92BD124C4}" srcOrd="1" destOrd="0" presId="urn:microsoft.com/office/officeart/2005/8/layout/vProcess5"/>
    <dgm:cxn modelId="{DACA2B64-00B1-405E-8D9A-6BD5B2901149}" type="presOf" srcId="{F4EBE2D1-5CF2-486E-9E63-056607262FDF}" destId="{C40F82BE-7CBD-4C55-A8F5-E96858615861}" srcOrd="0" destOrd="0" presId="urn:microsoft.com/office/officeart/2005/8/layout/vProcess5"/>
    <dgm:cxn modelId="{2A26D248-B6B4-4BC0-B227-5B0EC5441534}" srcId="{299BE15B-D481-45CB-A7E1-F282D6FCDB52}" destId="{86C148BD-2C9F-4398-ADDA-A178E2C78651}" srcOrd="4" destOrd="0" parTransId="{591169D4-C950-45D8-B30D-C080A592DB79}" sibTransId="{E5472E9D-1C10-4414-BD4E-6970718E1392}"/>
    <dgm:cxn modelId="{A43D356F-4E1B-4E2C-9BF6-78E302AF9C7A}" srcId="{299BE15B-D481-45CB-A7E1-F282D6FCDB52}" destId="{F26EE445-9F3B-4FEE-B248-E1B848192F96}" srcOrd="3" destOrd="0" parTransId="{828E37D2-77CB-454D-A2CD-E17E86215861}" sibTransId="{1283D826-F329-4E72-A34E-199D9CB656D8}"/>
    <dgm:cxn modelId="{BFE2FB7C-266D-4645-9002-35ACCCD51467}" type="presOf" srcId="{0C3FFBDB-7DB6-424B-9ABE-74DABC484A2B}" destId="{31CD1C9F-DD7D-4C5A-B226-3D24A869D8F8}" srcOrd="0" destOrd="0" presId="urn:microsoft.com/office/officeart/2005/8/layout/vProcess5"/>
    <dgm:cxn modelId="{F23AAA83-8464-4ADF-BA2E-C1FF617B5D3C}" type="presOf" srcId="{0C3FFBDB-7DB6-424B-9ABE-74DABC484A2B}" destId="{223DFE7E-F8AC-43BC-A0A7-F4990BB337B6}" srcOrd="1" destOrd="0" presId="urn:microsoft.com/office/officeart/2005/8/layout/vProcess5"/>
    <dgm:cxn modelId="{CACFE792-1AC6-4CF4-8699-ADE3831446FD}" type="presOf" srcId="{1A2E9DC6-E5A6-423B-8B3A-E0EC454DF2CF}" destId="{AD3688DB-2320-41E2-870C-F9749E9D3BD8}" srcOrd="0" destOrd="0" presId="urn:microsoft.com/office/officeart/2005/8/layout/vProcess5"/>
    <dgm:cxn modelId="{F07F9797-2BF4-40A5-B6AB-460EF200E39C}" type="presOf" srcId="{2A76D64D-E6A4-4E0E-B3EA-F7DC32EEBAE6}" destId="{551A7D8A-BE15-4B62-875F-8A6E741BF368}" srcOrd="0" destOrd="0" presId="urn:microsoft.com/office/officeart/2005/8/layout/vProcess5"/>
    <dgm:cxn modelId="{2870029E-3F8A-4546-AC67-EEA6FA92797C}" type="presOf" srcId="{1283D826-F329-4E72-A34E-199D9CB656D8}" destId="{8A3D3919-735F-4377-A1D8-D7C5DD98BC7E}" srcOrd="0" destOrd="0" presId="urn:microsoft.com/office/officeart/2005/8/layout/vProcess5"/>
    <dgm:cxn modelId="{10526AC0-6FF5-4924-9B3B-37349B963FB9}" type="presOf" srcId="{817C758D-CFD8-4E7F-9BEC-CD401C1A3CBA}" destId="{AD60CEE1-3D4C-4F37-8700-35521E25E1F2}" srcOrd="0" destOrd="0" presId="urn:microsoft.com/office/officeart/2005/8/layout/vProcess5"/>
    <dgm:cxn modelId="{3EFC91C2-5423-49E2-82E3-B12B839581DE}" type="presOf" srcId="{86C148BD-2C9F-4398-ADDA-A178E2C78651}" destId="{6B8A226F-B6DF-42F5-A1FA-21A89FF3E063}" srcOrd="1" destOrd="0" presId="urn:microsoft.com/office/officeart/2005/8/layout/vProcess5"/>
    <dgm:cxn modelId="{C7A666CA-603D-4D71-856B-E7315504DA0A}" type="presOf" srcId="{F26EE445-9F3B-4FEE-B248-E1B848192F96}" destId="{3F63576B-BF6D-45D5-970C-A359A905F992}" srcOrd="0" destOrd="0" presId="urn:microsoft.com/office/officeart/2005/8/layout/vProcess5"/>
    <dgm:cxn modelId="{CC20D7CB-49A8-434C-89F2-A055A0BCEB21}" srcId="{299BE15B-D481-45CB-A7E1-F282D6FCDB52}" destId="{2A76D64D-E6A4-4E0E-B3EA-F7DC32EEBAE6}" srcOrd="1" destOrd="0" parTransId="{0C44EDCC-AC38-438E-A6BA-30E26DD5BE00}" sibTransId="{F4EBE2D1-5CF2-486E-9E63-056607262FDF}"/>
    <dgm:cxn modelId="{826C25D1-A131-4F69-8EFE-0E76190E5BE3}" type="presOf" srcId="{299BE15B-D481-45CB-A7E1-F282D6FCDB52}" destId="{36C945A7-CC3F-4F05-BE44-D7BCCA43A8C9}" srcOrd="0" destOrd="0" presId="urn:microsoft.com/office/officeart/2005/8/layout/vProcess5"/>
    <dgm:cxn modelId="{848E29DD-4362-482A-ADAA-2F09BC0EB380}" srcId="{299BE15B-D481-45CB-A7E1-F282D6FCDB52}" destId="{1A2E9DC6-E5A6-423B-8B3A-E0EC454DF2CF}" srcOrd="2" destOrd="0" parTransId="{3ACE9114-CA06-4918-89B8-CAB1FB175949}" sibTransId="{47A02C8D-0ADA-4760-89C9-B56A2DA02253}"/>
    <dgm:cxn modelId="{13B9DDE2-D917-4B58-ADFF-24F1A00466FE}" type="presOf" srcId="{86C148BD-2C9F-4398-ADDA-A178E2C78651}" destId="{F58977C8-44D5-4102-B8FC-1757984A7A4E}" srcOrd="0" destOrd="0" presId="urn:microsoft.com/office/officeart/2005/8/layout/vProcess5"/>
    <dgm:cxn modelId="{DDF5F2FB-B5FE-4814-A6DA-F77B6C00AB09}" type="presOf" srcId="{2A76D64D-E6A4-4E0E-B3EA-F7DC32EEBAE6}" destId="{7E5DF09C-9E06-4064-BDCE-DF2C9406C25F}" srcOrd="1" destOrd="0" presId="urn:microsoft.com/office/officeart/2005/8/layout/vProcess5"/>
    <dgm:cxn modelId="{0F01F7C6-45F6-4652-B8CF-0C6DF46ACB5E}" type="presParOf" srcId="{36C945A7-CC3F-4F05-BE44-D7BCCA43A8C9}" destId="{B9C684C2-27BC-46D1-B2E6-01EA2775A5A0}" srcOrd="0" destOrd="0" presId="urn:microsoft.com/office/officeart/2005/8/layout/vProcess5"/>
    <dgm:cxn modelId="{95CB4517-AF84-4D56-BB92-618862FBD451}" type="presParOf" srcId="{36C945A7-CC3F-4F05-BE44-D7BCCA43A8C9}" destId="{31CD1C9F-DD7D-4C5A-B226-3D24A869D8F8}" srcOrd="1" destOrd="0" presId="urn:microsoft.com/office/officeart/2005/8/layout/vProcess5"/>
    <dgm:cxn modelId="{F9E2FD8F-8A4C-429D-AC38-B8F1F532B1B7}" type="presParOf" srcId="{36C945A7-CC3F-4F05-BE44-D7BCCA43A8C9}" destId="{551A7D8A-BE15-4B62-875F-8A6E741BF368}" srcOrd="2" destOrd="0" presId="urn:microsoft.com/office/officeart/2005/8/layout/vProcess5"/>
    <dgm:cxn modelId="{5D9A24FE-4FDF-48F4-A413-8CA62DF8D83E}" type="presParOf" srcId="{36C945A7-CC3F-4F05-BE44-D7BCCA43A8C9}" destId="{AD3688DB-2320-41E2-870C-F9749E9D3BD8}" srcOrd="3" destOrd="0" presId="urn:microsoft.com/office/officeart/2005/8/layout/vProcess5"/>
    <dgm:cxn modelId="{77A37D88-E305-443F-84A2-700CB22BA0A0}" type="presParOf" srcId="{36C945A7-CC3F-4F05-BE44-D7BCCA43A8C9}" destId="{3F63576B-BF6D-45D5-970C-A359A905F992}" srcOrd="4" destOrd="0" presId="urn:microsoft.com/office/officeart/2005/8/layout/vProcess5"/>
    <dgm:cxn modelId="{CD3CB23B-3A07-4FD0-B98D-3CAD9EF5D154}" type="presParOf" srcId="{36C945A7-CC3F-4F05-BE44-D7BCCA43A8C9}" destId="{F58977C8-44D5-4102-B8FC-1757984A7A4E}" srcOrd="5" destOrd="0" presId="urn:microsoft.com/office/officeart/2005/8/layout/vProcess5"/>
    <dgm:cxn modelId="{81E17819-A319-4BE1-90B9-21459EF21504}" type="presParOf" srcId="{36C945A7-CC3F-4F05-BE44-D7BCCA43A8C9}" destId="{AD60CEE1-3D4C-4F37-8700-35521E25E1F2}" srcOrd="6" destOrd="0" presId="urn:microsoft.com/office/officeart/2005/8/layout/vProcess5"/>
    <dgm:cxn modelId="{107C8135-2247-4E1C-9B85-E0B60751B714}" type="presParOf" srcId="{36C945A7-CC3F-4F05-BE44-D7BCCA43A8C9}" destId="{C40F82BE-7CBD-4C55-A8F5-E96858615861}" srcOrd="7" destOrd="0" presId="urn:microsoft.com/office/officeart/2005/8/layout/vProcess5"/>
    <dgm:cxn modelId="{680E1A89-9FFE-4D9B-BCD8-2C77670F9CE8}" type="presParOf" srcId="{36C945A7-CC3F-4F05-BE44-D7BCCA43A8C9}" destId="{2856F8D2-3BFB-4987-9613-B038D801D718}" srcOrd="8" destOrd="0" presId="urn:microsoft.com/office/officeart/2005/8/layout/vProcess5"/>
    <dgm:cxn modelId="{5C184B8D-F8F3-48B9-9EFC-BB2363F13CF9}" type="presParOf" srcId="{36C945A7-CC3F-4F05-BE44-D7BCCA43A8C9}" destId="{8A3D3919-735F-4377-A1D8-D7C5DD98BC7E}" srcOrd="9" destOrd="0" presId="urn:microsoft.com/office/officeart/2005/8/layout/vProcess5"/>
    <dgm:cxn modelId="{0670FDEE-6095-44DF-B3FD-1EFF2AFB890C}" type="presParOf" srcId="{36C945A7-CC3F-4F05-BE44-D7BCCA43A8C9}" destId="{223DFE7E-F8AC-43BC-A0A7-F4990BB337B6}" srcOrd="10" destOrd="0" presId="urn:microsoft.com/office/officeart/2005/8/layout/vProcess5"/>
    <dgm:cxn modelId="{7AF8DC2B-1A58-4A5E-95A1-32F13C2A9B5F}" type="presParOf" srcId="{36C945A7-CC3F-4F05-BE44-D7BCCA43A8C9}" destId="{7E5DF09C-9E06-4064-BDCE-DF2C9406C25F}" srcOrd="11" destOrd="0" presId="urn:microsoft.com/office/officeart/2005/8/layout/vProcess5"/>
    <dgm:cxn modelId="{1B9BADA2-B9E8-4B89-AC92-E366D95B0CAB}" type="presParOf" srcId="{36C945A7-CC3F-4F05-BE44-D7BCCA43A8C9}" destId="{056AF070-85DD-4844-BB55-DA305156B3D0}" srcOrd="12" destOrd="0" presId="urn:microsoft.com/office/officeart/2005/8/layout/vProcess5"/>
    <dgm:cxn modelId="{8FFABEDC-CFA9-4EE9-9693-711821DB31B9}" type="presParOf" srcId="{36C945A7-CC3F-4F05-BE44-D7BCCA43A8C9}" destId="{0BDE4F24-F666-4CAF-927C-E1B92BD124C4}" srcOrd="13" destOrd="0" presId="urn:microsoft.com/office/officeart/2005/8/layout/vProcess5"/>
    <dgm:cxn modelId="{BB2CA64F-F3C7-46A3-873E-D54D56DD251B}" type="presParOf" srcId="{36C945A7-CC3F-4F05-BE44-D7BCCA43A8C9}" destId="{6B8A226F-B6DF-42F5-A1FA-21A89FF3E063}"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A753B-DDF2-4A10-9B54-A2631C19CAA8}">
      <dsp:nvSpPr>
        <dsp:cNvPr id="0" name=""/>
        <dsp:cNvSpPr/>
      </dsp:nvSpPr>
      <dsp:spPr>
        <a:xfrm>
          <a:off x="10234411" y="448311"/>
          <a:ext cx="1193206" cy="1192891"/>
        </a:xfrm>
        <a:prstGeom prst="ellipse">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8691D3-90B8-486E-8997-9837EB815290}">
      <dsp:nvSpPr>
        <dsp:cNvPr id="0" name=""/>
        <dsp:cNvSpPr/>
      </dsp:nvSpPr>
      <dsp:spPr>
        <a:xfrm>
          <a:off x="10275012"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2</a:t>
          </a:r>
          <a:endParaRPr lang="en-GB" sz="3600" kern="1200"/>
        </a:p>
      </dsp:txBody>
      <dsp:txXfrm>
        <a:off x="10434031" y="647161"/>
        <a:ext cx="795095" cy="795191"/>
      </dsp:txXfrm>
    </dsp:sp>
    <dsp:sp modelId="{F5765AC5-051C-4B99-A470-245E83322B08}">
      <dsp:nvSpPr>
        <dsp:cNvPr id="0" name=""/>
        <dsp:cNvSpPr/>
      </dsp:nvSpPr>
      <dsp:spPr>
        <a:xfrm rot="2700000">
          <a:off x="9001860" y="448177"/>
          <a:ext cx="1192950" cy="1192950"/>
        </a:xfrm>
        <a:prstGeom prst="teardrop">
          <a:avLst>
            <a:gd name="adj" fmla="val 100000"/>
          </a:avLst>
        </a:prstGeom>
        <a:solidFill>
          <a:schemeClr val="accent3">
            <a:shade val="50000"/>
            <a:hueOff val="134546"/>
            <a:satOff val="-3543"/>
            <a:lumOff val="100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5FD188-68C5-4BB5-8A66-A6970ACC6C83}">
      <dsp:nvSpPr>
        <dsp:cNvPr id="0" name=""/>
        <dsp:cNvSpPr/>
      </dsp:nvSpPr>
      <dsp:spPr>
        <a:xfrm>
          <a:off x="9042332"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134546"/>
              <a:satOff val="-3543"/>
              <a:lumOff val="100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9</a:t>
          </a:r>
          <a:endParaRPr lang="en-GB" sz="3600" kern="1200"/>
        </a:p>
      </dsp:txBody>
      <dsp:txXfrm>
        <a:off x="9201351" y="647161"/>
        <a:ext cx="795095" cy="795191"/>
      </dsp:txXfrm>
    </dsp:sp>
    <dsp:sp modelId="{2533C0ED-AD7C-48DA-9365-156E8AFDAFF8}">
      <dsp:nvSpPr>
        <dsp:cNvPr id="0" name=""/>
        <dsp:cNvSpPr/>
      </dsp:nvSpPr>
      <dsp:spPr>
        <a:xfrm rot="2700000">
          <a:off x="7770308" y="448177"/>
          <a:ext cx="1192950" cy="1192950"/>
        </a:xfrm>
        <a:prstGeom prst="teardrop">
          <a:avLst>
            <a:gd name="adj" fmla="val 100000"/>
          </a:avLst>
        </a:prstGeom>
        <a:solidFill>
          <a:schemeClr val="accent3">
            <a:shade val="50000"/>
            <a:hueOff val="269092"/>
            <a:satOff val="-7086"/>
            <a:lumOff val="201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BCB357D-8C7F-4E50-BA87-D50C13B0C767}">
      <dsp:nvSpPr>
        <dsp:cNvPr id="0" name=""/>
        <dsp:cNvSpPr/>
      </dsp:nvSpPr>
      <dsp:spPr>
        <a:xfrm>
          <a:off x="7809653"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269092"/>
              <a:satOff val="-7086"/>
              <a:lumOff val="201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30</a:t>
          </a:r>
          <a:endParaRPr lang="en-GB" sz="6000" kern="1200"/>
        </a:p>
      </dsp:txBody>
      <dsp:txXfrm>
        <a:off x="7968672" y="647161"/>
        <a:ext cx="795095" cy="795191"/>
      </dsp:txXfrm>
    </dsp:sp>
    <dsp:sp modelId="{37289985-318D-47E8-A870-EF64250F9351}">
      <dsp:nvSpPr>
        <dsp:cNvPr id="0" name=""/>
        <dsp:cNvSpPr/>
      </dsp:nvSpPr>
      <dsp:spPr>
        <a:xfrm rot="2700000">
          <a:off x="6537629" y="448177"/>
          <a:ext cx="1192950" cy="1192950"/>
        </a:xfrm>
        <a:prstGeom prst="teardrop">
          <a:avLst>
            <a:gd name="adj" fmla="val 100000"/>
          </a:avLst>
        </a:prstGeom>
        <a:solidFill>
          <a:schemeClr val="accent3">
            <a:shade val="50000"/>
            <a:hueOff val="403638"/>
            <a:satOff val="-10629"/>
            <a:lumOff val="3018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353EC1-31C0-4B06-974E-1542CB9AC3D8}">
      <dsp:nvSpPr>
        <dsp:cNvPr id="0" name=""/>
        <dsp:cNvSpPr/>
      </dsp:nvSpPr>
      <dsp:spPr>
        <a:xfrm>
          <a:off x="6576973"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403638"/>
              <a:satOff val="-10629"/>
              <a:lumOff val="30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latin typeface="Source Sans Pro"/>
            </a:rPr>
            <a:t>85</a:t>
          </a:r>
          <a:endParaRPr lang="en-GB" sz="3600" kern="1200"/>
        </a:p>
      </dsp:txBody>
      <dsp:txXfrm>
        <a:off x="6735992" y="647161"/>
        <a:ext cx="795095" cy="795191"/>
      </dsp:txXfrm>
    </dsp:sp>
    <dsp:sp modelId="{8B49653B-FFAC-4AB1-B1C5-A3E5F9112D50}">
      <dsp:nvSpPr>
        <dsp:cNvPr id="0" name=""/>
        <dsp:cNvSpPr/>
      </dsp:nvSpPr>
      <dsp:spPr>
        <a:xfrm>
          <a:off x="6576973" y="1663181"/>
          <a:ext cx="1113133" cy="65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en-GB" sz="1600" b="0" kern="1200"/>
        </a:p>
      </dsp:txBody>
      <dsp:txXfrm>
        <a:off x="6576973" y="1663181"/>
        <a:ext cx="1113133" cy="653903"/>
      </dsp:txXfrm>
    </dsp:sp>
    <dsp:sp modelId="{0E98F2B5-258F-4689-912D-BE5C7DEBCF0D}">
      <dsp:nvSpPr>
        <dsp:cNvPr id="0" name=""/>
        <dsp:cNvSpPr/>
      </dsp:nvSpPr>
      <dsp:spPr>
        <a:xfrm rot="2700000">
          <a:off x="5304949" y="448177"/>
          <a:ext cx="1192950" cy="1192950"/>
        </a:xfrm>
        <a:prstGeom prst="teardrop">
          <a:avLst>
            <a:gd name="adj" fmla="val 100000"/>
          </a:avLst>
        </a:prstGeom>
        <a:solidFill>
          <a:schemeClr val="accent3">
            <a:shade val="50000"/>
            <a:hueOff val="538184"/>
            <a:satOff val="-14172"/>
            <a:lumOff val="4024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0CD748B-D465-4179-8E89-43689B11FB22}">
      <dsp:nvSpPr>
        <dsp:cNvPr id="0" name=""/>
        <dsp:cNvSpPr/>
      </dsp:nvSpPr>
      <dsp:spPr>
        <a:xfrm>
          <a:off x="5344294"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538184"/>
              <a:satOff val="-14172"/>
              <a:lumOff val="402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latin typeface="Source Sans Pro"/>
            </a:rPr>
            <a:t>64</a:t>
          </a:r>
        </a:p>
      </dsp:txBody>
      <dsp:txXfrm>
        <a:off x="5503313" y="647161"/>
        <a:ext cx="795095" cy="795191"/>
      </dsp:txXfrm>
    </dsp:sp>
    <dsp:sp modelId="{F7E5FAC6-B4AD-4553-818A-B1A8B7532CD7}">
      <dsp:nvSpPr>
        <dsp:cNvPr id="0" name=""/>
        <dsp:cNvSpPr/>
      </dsp:nvSpPr>
      <dsp:spPr>
        <a:xfrm rot="2700000">
          <a:off x="4072270" y="448177"/>
          <a:ext cx="1192950" cy="1192950"/>
        </a:xfrm>
        <a:prstGeom prst="teardrop">
          <a:avLst>
            <a:gd name="adj" fmla="val 100000"/>
          </a:avLst>
        </a:prstGeom>
        <a:solidFill>
          <a:schemeClr val="accent3">
            <a:shade val="50000"/>
            <a:hueOff val="538184"/>
            <a:satOff val="-14172"/>
            <a:lumOff val="4024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FC87CE-BADB-452A-A860-AFE35BFBC19F}">
      <dsp:nvSpPr>
        <dsp:cNvPr id="0" name=""/>
        <dsp:cNvSpPr/>
      </dsp:nvSpPr>
      <dsp:spPr>
        <a:xfrm>
          <a:off x="4111615"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538184"/>
              <a:satOff val="-14172"/>
              <a:lumOff val="402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96</a:t>
          </a:r>
          <a:endParaRPr lang="en-GB" sz="1800" kern="1200" dirty="0"/>
        </a:p>
      </dsp:txBody>
      <dsp:txXfrm>
        <a:off x="4270634" y="647161"/>
        <a:ext cx="795095" cy="795191"/>
      </dsp:txXfrm>
    </dsp:sp>
    <dsp:sp modelId="{AAEE8E92-31F9-4197-ACCE-5CABCC2E1CE8}">
      <dsp:nvSpPr>
        <dsp:cNvPr id="0" name=""/>
        <dsp:cNvSpPr/>
      </dsp:nvSpPr>
      <dsp:spPr>
        <a:xfrm rot="2700000">
          <a:off x="2839590" y="448177"/>
          <a:ext cx="1192950" cy="1192950"/>
        </a:xfrm>
        <a:prstGeom prst="teardrop">
          <a:avLst>
            <a:gd name="adj" fmla="val 100000"/>
          </a:avLst>
        </a:prstGeom>
        <a:solidFill>
          <a:schemeClr val="accent3">
            <a:shade val="50000"/>
            <a:hueOff val="403638"/>
            <a:satOff val="-10629"/>
            <a:lumOff val="3018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0AB61-8C53-4C74-B340-C6B96BA6F943}">
      <dsp:nvSpPr>
        <dsp:cNvPr id="0" name=""/>
        <dsp:cNvSpPr/>
      </dsp:nvSpPr>
      <dsp:spPr>
        <a:xfrm>
          <a:off x="2878935"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403638"/>
              <a:satOff val="-10629"/>
              <a:lumOff val="30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0" kern="1200" dirty="0">
              <a:latin typeface="Source Sans Pro"/>
            </a:rPr>
            <a:t>139</a:t>
          </a:r>
          <a:endParaRPr lang="en-GB" sz="3200" b="0" kern="1200" dirty="0"/>
        </a:p>
      </dsp:txBody>
      <dsp:txXfrm>
        <a:off x="3037954" y="647161"/>
        <a:ext cx="795095" cy="795191"/>
      </dsp:txXfrm>
    </dsp:sp>
    <dsp:sp modelId="{34BF6A4A-41CF-4ECF-B4D2-C09F96EB7036}">
      <dsp:nvSpPr>
        <dsp:cNvPr id="0" name=""/>
        <dsp:cNvSpPr/>
      </dsp:nvSpPr>
      <dsp:spPr>
        <a:xfrm>
          <a:off x="2878935" y="1663181"/>
          <a:ext cx="1113133" cy="65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228600" lvl="1" indent="-228600" algn="l" defTabSz="1200150">
            <a:lnSpc>
              <a:spcPct val="90000"/>
            </a:lnSpc>
            <a:spcBef>
              <a:spcPct val="0"/>
            </a:spcBef>
            <a:spcAft>
              <a:spcPct val="15000"/>
            </a:spcAft>
            <a:buChar char="•"/>
          </a:pPr>
          <a:endParaRPr lang="en-GB" sz="2700" b="1" kern="1200">
            <a:latin typeface="Source Sans Pro"/>
          </a:endParaRPr>
        </a:p>
      </dsp:txBody>
      <dsp:txXfrm>
        <a:off x="2878935" y="1663181"/>
        <a:ext cx="1113133" cy="653903"/>
      </dsp:txXfrm>
    </dsp:sp>
    <dsp:sp modelId="{0D8B8CDB-890E-4594-8311-10CB6BADBBC9}">
      <dsp:nvSpPr>
        <dsp:cNvPr id="0" name=""/>
        <dsp:cNvSpPr/>
      </dsp:nvSpPr>
      <dsp:spPr>
        <a:xfrm rot="2700000">
          <a:off x="1606911" y="448177"/>
          <a:ext cx="1192950" cy="1192950"/>
        </a:xfrm>
        <a:prstGeom prst="teardrop">
          <a:avLst>
            <a:gd name="adj" fmla="val 100000"/>
          </a:avLst>
        </a:prstGeom>
        <a:solidFill>
          <a:schemeClr val="accent3">
            <a:shade val="50000"/>
            <a:hueOff val="269092"/>
            <a:satOff val="-7086"/>
            <a:lumOff val="201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18C4008-E786-4F1F-B1FA-8F38E2AA475F}">
      <dsp:nvSpPr>
        <dsp:cNvPr id="0" name=""/>
        <dsp:cNvSpPr/>
      </dsp:nvSpPr>
      <dsp:spPr>
        <a:xfrm>
          <a:off x="1646256"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269092"/>
              <a:satOff val="-7086"/>
              <a:lumOff val="201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224</a:t>
          </a:r>
        </a:p>
      </dsp:txBody>
      <dsp:txXfrm>
        <a:off x="1805275" y="647161"/>
        <a:ext cx="795095" cy="795191"/>
      </dsp:txXfrm>
    </dsp:sp>
    <dsp:sp modelId="{1E4F764E-7F49-47B4-9F9B-6938C509F88B}">
      <dsp:nvSpPr>
        <dsp:cNvPr id="0" name=""/>
        <dsp:cNvSpPr/>
      </dsp:nvSpPr>
      <dsp:spPr>
        <a:xfrm rot="2700000">
          <a:off x="374232" y="448177"/>
          <a:ext cx="1192950" cy="1192950"/>
        </a:xfrm>
        <a:prstGeom prst="teardrop">
          <a:avLst>
            <a:gd name="adj" fmla="val 100000"/>
          </a:avLst>
        </a:prstGeom>
        <a:solidFill>
          <a:schemeClr val="accent3">
            <a:shade val="50000"/>
            <a:hueOff val="134546"/>
            <a:satOff val="-3543"/>
            <a:lumOff val="100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FA6F8CD-C16B-485A-8B8C-E560B96856B6}">
      <dsp:nvSpPr>
        <dsp:cNvPr id="0" name=""/>
        <dsp:cNvSpPr/>
      </dsp:nvSpPr>
      <dsp:spPr>
        <a:xfrm>
          <a:off x="413576" y="488081"/>
          <a:ext cx="1113133" cy="1113351"/>
        </a:xfrm>
        <a:prstGeom prst="ellipse">
          <a:avLst/>
        </a:prstGeom>
        <a:solidFill>
          <a:schemeClr val="lt1">
            <a:alpha val="90000"/>
            <a:hueOff val="0"/>
            <a:satOff val="0"/>
            <a:lumOff val="0"/>
            <a:alphaOff val="0"/>
          </a:schemeClr>
        </a:solidFill>
        <a:ln w="12700" cap="flat" cmpd="sng" algn="ctr">
          <a:solidFill>
            <a:schemeClr val="accent3">
              <a:shade val="50000"/>
              <a:hueOff val="134546"/>
              <a:satOff val="-3543"/>
              <a:lumOff val="100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289</a:t>
          </a:r>
          <a:endParaRPr lang="en-GB" sz="3200" kern="1200"/>
        </a:p>
      </dsp:txBody>
      <dsp:txXfrm>
        <a:off x="572595" y="647161"/>
        <a:ext cx="795095" cy="795191"/>
      </dsp:txXfrm>
    </dsp:sp>
    <dsp:sp modelId="{17172D70-AECB-4FBF-ACDE-18170BCF689F}">
      <dsp:nvSpPr>
        <dsp:cNvPr id="0" name=""/>
        <dsp:cNvSpPr/>
      </dsp:nvSpPr>
      <dsp:spPr>
        <a:xfrm>
          <a:off x="413576" y="1663181"/>
          <a:ext cx="1113133" cy="65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b="1" kern="1200"/>
        </a:p>
      </dsp:txBody>
      <dsp:txXfrm>
        <a:off x="413576" y="1663181"/>
        <a:ext cx="1113133" cy="653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DEC41-2883-4B5F-9858-1DE65D140292}">
      <dsp:nvSpPr>
        <dsp:cNvPr id="0" name=""/>
        <dsp:cNvSpPr/>
      </dsp:nvSpPr>
      <dsp:spPr>
        <a:xfrm>
          <a:off x="1523652" y="1674899"/>
          <a:ext cx="1317366" cy="1295776"/>
        </a:xfrm>
        <a:prstGeom prst="ellipse">
          <a:avLst/>
        </a:prstGeom>
        <a:no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tx2"/>
              </a:solidFill>
            </a:rPr>
            <a:t>Stakeholder Engagement Methodology</a:t>
          </a:r>
        </a:p>
      </dsp:txBody>
      <dsp:txXfrm>
        <a:off x="1716576" y="1864661"/>
        <a:ext cx="931518" cy="916252"/>
      </dsp:txXfrm>
    </dsp:sp>
    <dsp:sp modelId="{A499B365-BFF2-4FC4-900A-8741F5EC863C}">
      <dsp:nvSpPr>
        <dsp:cNvPr id="0" name=""/>
        <dsp:cNvSpPr/>
      </dsp:nvSpPr>
      <dsp:spPr>
        <a:xfrm rot="11700000">
          <a:off x="522534" y="1845160"/>
          <a:ext cx="1007997" cy="335861"/>
        </a:xfrm>
        <a:prstGeom prst="lef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5DB1042-F30C-46C9-A194-E699E322B405}">
      <dsp:nvSpPr>
        <dsp:cNvPr id="0" name=""/>
        <dsp:cNvSpPr/>
      </dsp:nvSpPr>
      <dsp:spPr>
        <a:xfrm>
          <a:off x="20504" y="1440403"/>
          <a:ext cx="1079996" cy="895630"/>
        </a:xfrm>
        <a:prstGeom prst="roundRect">
          <a:avLst>
            <a:gd name="adj" fmla="val 10000"/>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a:t>Stakeholder database</a:t>
          </a:r>
        </a:p>
      </dsp:txBody>
      <dsp:txXfrm>
        <a:off x="46736" y="1466635"/>
        <a:ext cx="1027532" cy="843166"/>
      </dsp:txXfrm>
    </dsp:sp>
    <dsp:sp modelId="{C99F52B5-291F-4B10-BB96-A3CF47929933}">
      <dsp:nvSpPr>
        <dsp:cNvPr id="0" name=""/>
        <dsp:cNvSpPr/>
      </dsp:nvSpPr>
      <dsp:spPr>
        <a:xfrm rot="14700000">
          <a:off x="1174269" y="1073888"/>
          <a:ext cx="1008004" cy="335861"/>
        </a:xfrm>
        <a:prstGeom prst="leftArrow">
          <a:avLst>
            <a:gd name="adj1" fmla="val 60000"/>
            <a:gd name="adj2" fmla="val 50000"/>
          </a:avLst>
        </a:prstGeom>
        <a:solidFill>
          <a:schemeClr val="accent1">
            <a:shade val="90000"/>
            <a:hueOff val="154153"/>
            <a:satOff val="-7001"/>
            <a:lumOff val="17415"/>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27AEEAF-9494-462E-8B76-5784473D4FD2}">
      <dsp:nvSpPr>
        <dsp:cNvPr id="0" name=""/>
        <dsp:cNvSpPr/>
      </dsp:nvSpPr>
      <dsp:spPr>
        <a:xfrm>
          <a:off x="932742" y="353240"/>
          <a:ext cx="1079996" cy="895630"/>
        </a:xfrm>
        <a:prstGeom prst="roundRect">
          <a:avLst>
            <a:gd name="adj" fmla="val 10000"/>
          </a:avLst>
        </a:prstGeom>
        <a:solidFill>
          <a:schemeClr val="accent1">
            <a:shade val="50000"/>
            <a:hueOff val="149856"/>
            <a:satOff val="-7429"/>
            <a:lumOff val="2184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a:t>Surveys and energy audits</a:t>
          </a:r>
          <a:endParaRPr lang="en-GB" sz="1200" kern="1200"/>
        </a:p>
      </dsp:txBody>
      <dsp:txXfrm>
        <a:off x="958974" y="379472"/>
        <a:ext cx="1027532" cy="843166"/>
      </dsp:txXfrm>
    </dsp:sp>
    <dsp:sp modelId="{0C513FD7-D4F4-4C81-ABBB-39DAD930F7D1}">
      <dsp:nvSpPr>
        <dsp:cNvPr id="0" name=""/>
        <dsp:cNvSpPr/>
      </dsp:nvSpPr>
      <dsp:spPr>
        <a:xfrm rot="17700000">
          <a:off x="2182396" y="1073888"/>
          <a:ext cx="1008004" cy="335861"/>
        </a:xfrm>
        <a:prstGeom prst="leftArrow">
          <a:avLst>
            <a:gd name="adj1" fmla="val 60000"/>
            <a:gd name="adj2" fmla="val 50000"/>
          </a:avLst>
        </a:prstGeom>
        <a:solidFill>
          <a:schemeClr val="accent1">
            <a:shade val="90000"/>
            <a:hueOff val="308306"/>
            <a:satOff val="-14002"/>
            <a:lumOff val="34831"/>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973E318-FAAD-4F2E-B2C9-8830447F7EB6}">
      <dsp:nvSpPr>
        <dsp:cNvPr id="0" name=""/>
        <dsp:cNvSpPr/>
      </dsp:nvSpPr>
      <dsp:spPr>
        <a:xfrm>
          <a:off x="2351932" y="353240"/>
          <a:ext cx="1079996" cy="895630"/>
        </a:xfrm>
        <a:prstGeom prst="roundRect">
          <a:avLst>
            <a:gd name="adj" fmla="val 10000"/>
          </a:avLst>
        </a:prstGeom>
        <a:solidFill>
          <a:schemeClr val="accent1">
            <a:shade val="50000"/>
            <a:hueOff val="299713"/>
            <a:satOff val="-14859"/>
            <a:lumOff val="436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a:t>Networking events</a:t>
          </a:r>
        </a:p>
      </dsp:txBody>
      <dsp:txXfrm>
        <a:off x="2378164" y="379472"/>
        <a:ext cx="1027532" cy="843166"/>
      </dsp:txXfrm>
    </dsp:sp>
    <dsp:sp modelId="{3A4D3F78-1052-4478-9D66-C9BD478A3F12}">
      <dsp:nvSpPr>
        <dsp:cNvPr id="0" name=""/>
        <dsp:cNvSpPr/>
      </dsp:nvSpPr>
      <dsp:spPr>
        <a:xfrm rot="20700000">
          <a:off x="2834139" y="1845160"/>
          <a:ext cx="1007997" cy="335861"/>
        </a:xfrm>
        <a:prstGeom prst="leftArrow">
          <a:avLst>
            <a:gd name="adj1" fmla="val 60000"/>
            <a:gd name="adj2" fmla="val 50000"/>
          </a:avLst>
        </a:prstGeom>
        <a:solidFill>
          <a:schemeClr val="accent1">
            <a:shade val="90000"/>
            <a:hueOff val="154153"/>
            <a:satOff val="-7001"/>
            <a:lumOff val="17415"/>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7C8D93D-A1F8-4316-BB6B-96C5D57D1CEF}">
      <dsp:nvSpPr>
        <dsp:cNvPr id="0" name=""/>
        <dsp:cNvSpPr/>
      </dsp:nvSpPr>
      <dsp:spPr>
        <a:xfrm>
          <a:off x="3264170" y="1440403"/>
          <a:ext cx="1079996" cy="895630"/>
        </a:xfrm>
        <a:prstGeom prst="roundRect">
          <a:avLst>
            <a:gd name="adj" fmla="val 10000"/>
          </a:avLst>
        </a:prstGeom>
        <a:solidFill>
          <a:schemeClr val="accent1">
            <a:shade val="50000"/>
            <a:hueOff val="149856"/>
            <a:satOff val="-7429"/>
            <a:lumOff val="2184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a:t>Technical workshops</a:t>
          </a:r>
        </a:p>
      </dsp:txBody>
      <dsp:txXfrm>
        <a:off x="3290402" y="1466635"/>
        <a:ext cx="1027532" cy="843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D1C9F-DD7D-4C5A-B226-3D24A869D8F8}">
      <dsp:nvSpPr>
        <dsp:cNvPr id="0" name=""/>
        <dsp:cNvSpPr/>
      </dsp:nvSpPr>
      <dsp:spPr>
        <a:xfrm>
          <a:off x="0" y="0"/>
          <a:ext cx="2356738" cy="840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Longlist Development</a:t>
          </a:r>
        </a:p>
      </dsp:txBody>
      <dsp:txXfrm>
        <a:off x="24619" y="24619"/>
        <a:ext cx="1351368" cy="791317"/>
      </dsp:txXfrm>
    </dsp:sp>
    <dsp:sp modelId="{551A7D8A-BE15-4B62-875F-8A6E741BF368}">
      <dsp:nvSpPr>
        <dsp:cNvPr id="0" name=""/>
        <dsp:cNvSpPr/>
      </dsp:nvSpPr>
      <dsp:spPr>
        <a:xfrm>
          <a:off x="175990" y="957298"/>
          <a:ext cx="2356738" cy="840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Preliminary Shortlisting</a:t>
          </a:r>
        </a:p>
      </dsp:txBody>
      <dsp:txXfrm>
        <a:off x="200609" y="981917"/>
        <a:ext cx="1585149" cy="791317"/>
      </dsp:txXfrm>
    </dsp:sp>
    <dsp:sp modelId="{AD3688DB-2320-41E2-870C-F9749E9D3BD8}">
      <dsp:nvSpPr>
        <dsp:cNvPr id="0" name=""/>
        <dsp:cNvSpPr/>
      </dsp:nvSpPr>
      <dsp:spPr>
        <a:xfrm>
          <a:off x="351980" y="1914597"/>
          <a:ext cx="2356738" cy="840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Action Aggregation</a:t>
          </a:r>
        </a:p>
      </dsp:txBody>
      <dsp:txXfrm>
        <a:off x="376599" y="1939216"/>
        <a:ext cx="1585149" cy="791317"/>
      </dsp:txXfrm>
    </dsp:sp>
    <dsp:sp modelId="{3F63576B-BF6D-45D5-970C-A359A905F992}">
      <dsp:nvSpPr>
        <dsp:cNvPr id="0" name=""/>
        <dsp:cNvSpPr/>
      </dsp:nvSpPr>
      <dsp:spPr>
        <a:xfrm>
          <a:off x="527970" y="2871896"/>
          <a:ext cx="2356738" cy="840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Stakeholder Workshopping</a:t>
          </a:r>
        </a:p>
      </dsp:txBody>
      <dsp:txXfrm>
        <a:off x="552589" y="2896515"/>
        <a:ext cx="1585149" cy="791317"/>
      </dsp:txXfrm>
    </dsp:sp>
    <dsp:sp modelId="{F58977C8-44D5-4102-B8FC-1757984A7A4E}">
      <dsp:nvSpPr>
        <dsp:cNvPr id="0" name=""/>
        <dsp:cNvSpPr/>
      </dsp:nvSpPr>
      <dsp:spPr>
        <a:xfrm>
          <a:off x="703960" y="3829195"/>
          <a:ext cx="2356738" cy="840555"/>
        </a:xfrm>
        <a:prstGeom prst="roundRect">
          <a:avLst>
            <a:gd name="adj" fmla="val 10000"/>
          </a:avLst>
        </a:prstGeom>
        <a:solidFill>
          <a:schemeClr val="accent1">
            <a:hueOff val="0"/>
            <a:satOff val="0"/>
            <a:lumOff val="0"/>
            <a:alphaOff val="0"/>
          </a:scheme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Finalisation &amp; Validation</a:t>
          </a:r>
        </a:p>
      </dsp:txBody>
      <dsp:txXfrm>
        <a:off x="728579" y="3853814"/>
        <a:ext cx="1585149" cy="791317"/>
      </dsp:txXfrm>
    </dsp:sp>
    <dsp:sp modelId="{AD60CEE1-3D4C-4F37-8700-35521E25E1F2}">
      <dsp:nvSpPr>
        <dsp:cNvPr id="0" name=""/>
        <dsp:cNvSpPr/>
      </dsp:nvSpPr>
      <dsp:spPr>
        <a:xfrm>
          <a:off x="1619899" y="614072"/>
          <a:ext cx="546360" cy="5463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1742830" y="614072"/>
        <a:ext cx="300498" cy="411136"/>
      </dsp:txXfrm>
    </dsp:sp>
    <dsp:sp modelId="{C40F82BE-7CBD-4C55-A8F5-E96858615861}">
      <dsp:nvSpPr>
        <dsp:cNvPr id="0" name=""/>
        <dsp:cNvSpPr/>
      </dsp:nvSpPr>
      <dsp:spPr>
        <a:xfrm>
          <a:off x="1805412" y="1571371"/>
          <a:ext cx="546360" cy="5463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1928343" y="1571371"/>
        <a:ext cx="300498" cy="411136"/>
      </dsp:txXfrm>
    </dsp:sp>
    <dsp:sp modelId="{2856F8D2-3BFB-4987-9613-B038D801D718}">
      <dsp:nvSpPr>
        <dsp:cNvPr id="0" name=""/>
        <dsp:cNvSpPr/>
      </dsp:nvSpPr>
      <dsp:spPr>
        <a:xfrm>
          <a:off x="1981403" y="2514660"/>
          <a:ext cx="546360" cy="5463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2104334" y="2514660"/>
        <a:ext cx="300498" cy="411136"/>
      </dsp:txXfrm>
    </dsp:sp>
    <dsp:sp modelId="{8A3D3919-735F-4377-A1D8-D7C5DD98BC7E}">
      <dsp:nvSpPr>
        <dsp:cNvPr id="0" name=""/>
        <dsp:cNvSpPr/>
      </dsp:nvSpPr>
      <dsp:spPr>
        <a:xfrm>
          <a:off x="2157393" y="3481299"/>
          <a:ext cx="546360" cy="5463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2280324" y="3481299"/>
        <a:ext cx="300498" cy="41113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A8532-E3AD-794D-A3E0-B244CEE0D8EA}" type="datetimeFigureOut">
              <a:rPr lang="en-GB" smtClean="0"/>
              <a:t>26/03/2025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F42C9-FDEE-DF49-A3EE-C81CC5C2A2A9}" type="slidenum">
              <a:rPr lang="en-GB" smtClean="0"/>
              <a:t>‹#›</a:t>
            </a:fld>
            <a:endParaRPr lang="en-GB"/>
          </a:p>
        </p:txBody>
      </p:sp>
    </p:spTree>
    <p:extLst>
      <p:ext uri="{BB962C8B-B14F-4D97-AF65-F5344CB8AC3E}">
        <p14:creationId xmlns:p14="http://schemas.microsoft.com/office/powerpoint/2010/main" val="363237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a:t>
            </a:fld>
            <a:endParaRPr lang="en-GB"/>
          </a:p>
        </p:txBody>
      </p:sp>
    </p:spTree>
    <p:extLst>
      <p:ext uri="{BB962C8B-B14F-4D97-AF65-F5344CB8AC3E}">
        <p14:creationId xmlns:p14="http://schemas.microsoft.com/office/powerpoint/2010/main" val="13594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7F42C9-FDEE-DF49-A3EE-C81CC5C2A2A9}" type="slidenum">
              <a:rPr lang="en-GB" smtClean="0"/>
              <a:t>3</a:t>
            </a:fld>
            <a:endParaRPr lang="en-GB"/>
          </a:p>
        </p:txBody>
      </p:sp>
    </p:spTree>
    <p:extLst>
      <p:ext uri="{BB962C8B-B14F-4D97-AF65-F5344CB8AC3E}">
        <p14:creationId xmlns:p14="http://schemas.microsoft.com/office/powerpoint/2010/main" val="408559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F42C9-FDEE-DF49-A3EE-C81CC5C2A2A9}" type="slidenum">
              <a:rPr lang="en-GB" smtClean="0"/>
              <a:t>7</a:t>
            </a:fld>
            <a:endParaRPr lang="en-GB"/>
          </a:p>
        </p:txBody>
      </p:sp>
    </p:spTree>
    <p:extLst>
      <p:ext uri="{BB962C8B-B14F-4D97-AF65-F5344CB8AC3E}">
        <p14:creationId xmlns:p14="http://schemas.microsoft.com/office/powerpoint/2010/main" val="202143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F42C9-FDEE-DF49-A3EE-C81CC5C2A2A9}" type="slidenum">
              <a:rPr lang="en-GB" smtClean="0"/>
              <a:t>8</a:t>
            </a:fld>
            <a:endParaRPr lang="en-GB"/>
          </a:p>
        </p:txBody>
      </p:sp>
    </p:spTree>
    <p:extLst>
      <p:ext uri="{BB962C8B-B14F-4D97-AF65-F5344CB8AC3E}">
        <p14:creationId xmlns:p14="http://schemas.microsoft.com/office/powerpoint/2010/main" val="391524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F42C9-FDEE-DF49-A3EE-C81CC5C2A2A9}" type="slidenum">
              <a:rPr lang="en-GB" smtClean="0"/>
              <a:t>9</a:t>
            </a:fld>
            <a:endParaRPr lang="en-GB"/>
          </a:p>
        </p:txBody>
      </p:sp>
    </p:spTree>
    <p:extLst>
      <p:ext uri="{BB962C8B-B14F-4D97-AF65-F5344CB8AC3E}">
        <p14:creationId xmlns:p14="http://schemas.microsoft.com/office/powerpoint/2010/main" val="279088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F42C9-FDEE-DF49-A3EE-C81CC5C2A2A9}" type="slidenum">
              <a:rPr lang="en-GB" smtClean="0"/>
              <a:t>11</a:t>
            </a:fld>
            <a:endParaRPr lang="en-GB"/>
          </a:p>
        </p:txBody>
      </p:sp>
    </p:spTree>
    <p:extLst>
      <p:ext uri="{BB962C8B-B14F-4D97-AF65-F5344CB8AC3E}">
        <p14:creationId xmlns:p14="http://schemas.microsoft.com/office/powerpoint/2010/main" val="251315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58.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accent2"/>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E5BB24B-17A9-640C-9978-7981EFD6DF53}"/>
              </a:ext>
            </a:extLst>
          </p:cNvPr>
          <p:cNvGraphicFramePr>
            <a:graphicFrameLocks noChangeAspect="1"/>
          </p:cNvGraphicFramePr>
          <p:nvPr userDrawn="1">
            <p:custDataLst>
              <p:tags r:id="rId1"/>
            </p:custDataLst>
            <p:extLst>
              <p:ext uri="{D42A27DB-BD31-4B8C-83A1-F6EECF244321}">
                <p14:modId xmlns:p14="http://schemas.microsoft.com/office/powerpoint/2010/main" val="4198923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7" name="think-cell data - do not delete" hidden="1">
                        <a:extLst>
                          <a:ext uri="{FF2B5EF4-FFF2-40B4-BE49-F238E27FC236}">
                            <a16:creationId xmlns:a16="http://schemas.microsoft.com/office/drawing/2014/main" id="{1E5BB24B-17A9-640C-9978-7981EFD6DF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vert="horz" anchor="b"/>
          <a:lstStyle>
            <a:lvl1pPr algn="l">
              <a:lnSpc>
                <a:spcPct val="90000"/>
              </a:lnSpc>
              <a:defRPr sz="5000" b="0" spc="120" baseline="0">
                <a:solidFill>
                  <a:schemeClr val="bg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pic>
        <p:nvPicPr>
          <p:cNvPr id="4" name="Picture 3">
            <a:extLst>
              <a:ext uri="{FF2B5EF4-FFF2-40B4-BE49-F238E27FC236}">
                <a16:creationId xmlns:a16="http://schemas.microsoft.com/office/drawing/2014/main" id="{622B8268-8BF7-B77E-EDA4-5D60A6FCAD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459" y="5129141"/>
            <a:ext cx="3942478" cy="1633149"/>
          </a:xfrm>
          <a:prstGeom prst="rect">
            <a:avLst/>
          </a:prstGeom>
        </p:spPr>
      </p:pic>
      <p:pic>
        <p:nvPicPr>
          <p:cNvPr id="6" name="Picture 5" descr="A yellow lines with dots&#10;&#10;Description automatically generated with medium confidence">
            <a:extLst>
              <a:ext uri="{FF2B5EF4-FFF2-40B4-BE49-F238E27FC236}">
                <a16:creationId xmlns:a16="http://schemas.microsoft.com/office/drawing/2014/main" id="{45CE86AB-62B9-5782-878C-BE99992465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72404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letter - 1 column">
    <p:bg>
      <p:bgPr>
        <a:solidFill>
          <a:schemeClr val="tx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49D5335-FF5B-385A-C750-9F976C304558}"/>
              </a:ext>
            </a:extLst>
          </p:cNvPr>
          <p:cNvGraphicFramePr>
            <a:graphicFrameLocks noChangeAspect="1"/>
          </p:cNvGraphicFramePr>
          <p:nvPr userDrawn="1">
            <p:custDataLst>
              <p:tags r:id="rId1"/>
            </p:custDataLst>
            <p:extLst>
              <p:ext uri="{D42A27DB-BD31-4B8C-83A1-F6EECF244321}">
                <p14:modId xmlns:p14="http://schemas.microsoft.com/office/powerpoint/2010/main" val="316828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6" name="think-cell data - do not delete" hidden="1">
                        <a:extLst>
                          <a:ext uri="{FF2B5EF4-FFF2-40B4-BE49-F238E27FC236}">
                            <a16:creationId xmlns:a16="http://schemas.microsoft.com/office/drawing/2014/main" id="{449D5335-FF5B-385A-C750-9F976C3045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899" y="936000"/>
            <a:ext cx="9804805" cy="5256000"/>
          </a:xfrm>
        </p:spPr>
        <p:txBody>
          <a:bodyPr>
            <a:noAutofit/>
          </a:bodyPr>
          <a:lstStyle>
            <a:lvl1pPr indent="-180000">
              <a:spcBef>
                <a:spcPts val="900"/>
              </a:spcBef>
              <a:defRPr sz="1200"/>
            </a:lvl1pPr>
            <a:lvl2pPr>
              <a:spcBef>
                <a:spcPts val="900"/>
              </a:spcBef>
              <a:defRPr sz="1200"/>
            </a:lvl2pPr>
            <a:lvl3pPr marL="180000" indent="-180000">
              <a:spcBef>
                <a:spcPts val="900"/>
              </a:spcBef>
              <a:defRPr sz="1200"/>
            </a:lvl3pPr>
            <a:lvl4pPr marL="360000" indent="-180000">
              <a:spcBef>
                <a:spcPts val="900"/>
              </a:spcBef>
              <a:defRPr sz="1200"/>
            </a:lvl4pPr>
            <a:lvl5pPr marL="540000" indent="-180000">
              <a:spcBef>
                <a:spcPts val="900"/>
              </a:spcBef>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hasCustomPrompt="1"/>
          </p:nvPr>
        </p:nvSpPr>
        <p:spPr>
          <a:xfrm>
            <a:off x="10180708" y="936000"/>
            <a:ext cx="1795391" cy="5256000"/>
          </a:xfrm>
        </p:spPr>
        <p:txBody>
          <a:bodyPr>
            <a:noAutofit/>
          </a:bodyPr>
          <a:lstStyle>
            <a:lvl1pPr>
              <a:spcBef>
                <a:spcPts val="0"/>
              </a:spcBef>
              <a:defRPr sz="1200"/>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ERM Address details</a:t>
            </a:r>
          </a:p>
          <a:p>
            <a:pPr lvl="0"/>
            <a:r>
              <a:rPr lang="en-US"/>
              <a:t>Address 1</a:t>
            </a:r>
          </a:p>
          <a:p>
            <a:pPr lvl="0"/>
            <a:r>
              <a:rPr lang="en-US"/>
              <a:t>Address 2</a:t>
            </a:r>
          </a:p>
          <a:p>
            <a:pPr lvl="0"/>
            <a:r>
              <a:rPr lang="en-US"/>
              <a:t>Address 3</a:t>
            </a:r>
          </a:p>
          <a:p>
            <a:pPr lvl="0"/>
            <a:r>
              <a:rPr lang="en-US"/>
              <a:t>City, State, Postcode</a:t>
            </a:r>
          </a:p>
          <a:p>
            <a:pPr lvl="0"/>
            <a:endParaRPr lang="en-US"/>
          </a:p>
          <a:p>
            <a:pPr lvl="0"/>
            <a:r>
              <a:rPr lang="en-US"/>
              <a:t>T +0 000 000 0000</a:t>
            </a:r>
          </a:p>
          <a:p>
            <a:pPr lvl="0"/>
            <a:endParaRPr lang="en-US"/>
          </a:p>
          <a:p>
            <a:pPr lvl="0"/>
            <a:endParaRPr lang="en-US"/>
          </a:p>
          <a:p>
            <a:pPr lvl="0"/>
            <a:endParaRPr lang="en-US"/>
          </a:p>
          <a:p>
            <a:pPr lvl="0"/>
            <a:endParaRPr lang="en-US"/>
          </a:p>
          <a:p>
            <a:pPr lvl="0"/>
            <a:endParaRPr lang="en-US"/>
          </a:p>
          <a:p>
            <a:pPr lvl="0"/>
            <a:endParaRPr lang="en-US"/>
          </a:p>
          <a:p>
            <a:pPr lvl="0"/>
            <a:endParaRPr lang="en-US"/>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387798"/>
          </a:xfrm>
        </p:spPr>
        <p:txBody>
          <a:bodyPr vert="horz">
            <a:spAutoFit/>
          </a:bodyPr>
          <a:lstStyle/>
          <a:p>
            <a:r>
              <a:rPr lang="en-US"/>
              <a:t>Cover letter / Message from ERM</a:t>
            </a:r>
            <a:endParaRPr lang="en-GB"/>
          </a:p>
        </p:txBody>
      </p:sp>
      <p:cxnSp>
        <p:nvCxnSpPr>
          <p:cNvPr id="2" name="Straight Connector 1">
            <a:extLst>
              <a:ext uri="{FF2B5EF4-FFF2-40B4-BE49-F238E27FC236}">
                <a16:creationId xmlns:a16="http://schemas.microsoft.com/office/drawing/2014/main" id="{DC5E8DBB-A87B-1782-675A-3411C2B5EA02}"/>
              </a:ext>
            </a:extLst>
          </p:cNvPr>
          <p:cNvCxnSpPr>
            <a:cxnSpLocks/>
          </p:cNvCxnSpPr>
          <p:nvPr userDrawn="1"/>
        </p:nvCxnSpPr>
        <p:spPr>
          <a:xfrm>
            <a:off x="10100710"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50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8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letter - 2 column">
    <p:bg>
      <p:bgPr>
        <a:solidFill>
          <a:schemeClr val="tx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15A20A8-09D9-C08F-E3A4-DBA40D6C7808}"/>
              </a:ext>
            </a:extLst>
          </p:cNvPr>
          <p:cNvGraphicFramePr>
            <a:graphicFrameLocks noChangeAspect="1"/>
          </p:cNvGraphicFramePr>
          <p:nvPr userDrawn="1">
            <p:custDataLst>
              <p:tags r:id="rId1"/>
            </p:custDataLst>
            <p:extLst>
              <p:ext uri="{D42A27DB-BD31-4B8C-83A1-F6EECF244321}">
                <p14:modId xmlns:p14="http://schemas.microsoft.com/office/powerpoint/2010/main" val="4240290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6" name="think-cell data - do not delete" hidden="1">
                        <a:extLst>
                          <a:ext uri="{FF2B5EF4-FFF2-40B4-BE49-F238E27FC236}">
                            <a16:creationId xmlns:a16="http://schemas.microsoft.com/office/drawing/2014/main" id="{115A20A8-09D9-C08F-E3A4-DBA40D6C78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96000"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936000"/>
            <a:ext cx="5790565" cy="5256000"/>
          </a:xfrm>
        </p:spPr>
        <p:txBody>
          <a:bodyPr>
            <a:noAutofit/>
          </a:bodyPr>
          <a:lstStyle>
            <a:lvl1pPr indent="-180000">
              <a:spcBef>
                <a:spcPts val="900"/>
              </a:spcBef>
              <a:defRPr sz="1200"/>
            </a:lvl1pPr>
            <a:lvl2pPr>
              <a:spcBef>
                <a:spcPts val="900"/>
              </a:spcBef>
              <a:defRPr sz="1200"/>
            </a:lvl2pPr>
            <a:lvl3pPr marL="180000" indent="-180000">
              <a:spcBef>
                <a:spcPts val="900"/>
              </a:spcBef>
              <a:defRPr sz="1200"/>
            </a:lvl3pPr>
            <a:lvl4pPr marL="360000" indent="-180000">
              <a:spcBef>
                <a:spcPts val="900"/>
              </a:spcBef>
              <a:defRPr sz="1200"/>
            </a:lvl4pPr>
            <a:lvl5pPr marL="540000" indent="-180000">
              <a:spcBef>
                <a:spcPts val="900"/>
              </a:spcBef>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936000"/>
            <a:ext cx="5790565" cy="5256000"/>
          </a:xfrm>
        </p:spPr>
        <p:txBody>
          <a:bodyPr>
            <a:noAutofit/>
          </a:bodyPr>
          <a:lstStyle>
            <a:lvl1pPr>
              <a:spcBef>
                <a:spcPts val="900"/>
              </a:spcBef>
              <a:defRPr sz="1200"/>
            </a:lvl1pPr>
            <a:lvl2pPr>
              <a:spcBef>
                <a:spcPts val="900"/>
              </a:spcBef>
              <a:defRPr sz="1200"/>
            </a:lvl2pPr>
            <a:lvl3pPr marL="180000" indent="-180000">
              <a:spcBef>
                <a:spcPts val="900"/>
              </a:spcBef>
              <a:defRPr sz="1200"/>
            </a:lvl3pPr>
            <a:lvl4pPr marL="360000" indent="-180000">
              <a:spcBef>
                <a:spcPts val="900"/>
              </a:spcBef>
              <a:defRPr sz="1200"/>
            </a:lvl4pPr>
            <a:lvl5pPr marL="540000" indent="-180000">
              <a:spcBef>
                <a:spcPts val="900"/>
              </a:spcBef>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387798"/>
          </a:xfrm>
        </p:spPr>
        <p:txBody>
          <a:bodyPr vert="horz">
            <a:spAutoFit/>
          </a:bodyPr>
          <a:lstStyle/>
          <a:p>
            <a:r>
              <a:rPr lang="en-US"/>
              <a:t>Cover letter / Message from ERM</a:t>
            </a:r>
            <a:endParaRPr lang="en-GB"/>
          </a:p>
        </p:txBody>
      </p:sp>
    </p:spTree>
    <p:extLst>
      <p:ext uri="{BB962C8B-B14F-4D97-AF65-F5344CB8AC3E}">
        <p14:creationId xmlns:p14="http://schemas.microsoft.com/office/powerpoint/2010/main" val="866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letter - 3 column">
    <p:bg>
      <p:bgPr>
        <a:solidFill>
          <a:schemeClr val="tx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131EB34-7E84-AD1C-6EBF-E42FBD3FBEF3}"/>
              </a:ext>
            </a:extLst>
          </p:cNvPr>
          <p:cNvGraphicFramePr>
            <a:graphicFrameLocks noChangeAspect="1"/>
          </p:cNvGraphicFramePr>
          <p:nvPr userDrawn="1">
            <p:custDataLst>
              <p:tags r:id="rId1"/>
            </p:custDataLst>
            <p:extLst>
              <p:ext uri="{D42A27DB-BD31-4B8C-83A1-F6EECF244321}">
                <p14:modId xmlns:p14="http://schemas.microsoft.com/office/powerpoint/2010/main" val="1223434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6" name="think-cell data - do not delete" hidden="1">
                        <a:extLst>
                          <a:ext uri="{FF2B5EF4-FFF2-40B4-BE49-F238E27FC236}">
                            <a16:creationId xmlns:a16="http://schemas.microsoft.com/office/drawing/2014/main" id="{A131EB34-7E84-AD1C-6EBF-E42FBD3FBE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936000"/>
            <a:ext cx="3826800" cy="5256000"/>
          </a:xfrm>
        </p:spPr>
        <p:txBody>
          <a:bodyPr>
            <a:noAutofit/>
          </a:bodyPr>
          <a:lstStyle>
            <a:lvl1pPr>
              <a:defRPr sz="1200"/>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4" y="216000"/>
            <a:ext cx="11760187" cy="387798"/>
          </a:xfrm>
        </p:spPr>
        <p:txBody>
          <a:bodyPr vert="horz">
            <a:spAutoFit/>
          </a:bodyPr>
          <a:lstStyle/>
          <a:p>
            <a:r>
              <a:rPr lang="en-US"/>
              <a:t>Cover letter / Message from ERM</a:t>
            </a:r>
            <a:endParaRPr lang="en-GB"/>
          </a:p>
        </p:txBody>
      </p:sp>
      <p:cxnSp>
        <p:nvCxnSpPr>
          <p:cNvPr id="15" name="Straight Connector 14">
            <a:extLst>
              <a:ext uri="{FF2B5EF4-FFF2-40B4-BE49-F238E27FC236}">
                <a16:creationId xmlns:a16="http://schemas.microsoft.com/office/drawing/2014/main" id="{29C4E343-8FA3-3FB3-AE7B-94DDFF8453C5}"/>
              </a:ext>
            </a:extLst>
          </p:cNvPr>
          <p:cNvCxnSpPr>
            <a:cxnSpLocks/>
          </p:cNvCxnSpPr>
          <p:nvPr userDrawn="1"/>
        </p:nvCxnSpPr>
        <p:spPr>
          <a:xfrm>
            <a:off x="4118113"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a:cxnSpLocks/>
          </p:cNvCxnSpPr>
          <p:nvPr userDrawn="1"/>
        </p:nvCxnSpPr>
        <p:spPr>
          <a:xfrm>
            <a:off x="8073887"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4182600" y="936000"/>
            <a:ext cx="3826800" cy="5256000"/>
          </a:xfrm>
        </p:spPr>
        <p:txBody>
          <a:bodyPr>
            <a:noAutofit/>
          </a:bodyPr>
          <a:lstStyle>
            <a:lvl1pPr>
              <a:defRPr sz="1200"/>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E7C4AE9B-BD80-C2BD-F928-E5B99E4B87C0}"/>
              </a:ext>
            </a:extLst>
          </p:cNvPr>
          <p:cNvSpPr>
            <a:spLocks noGrp="1"/>
          </p:cNvSpPr>
          <p:nvPr>
            <p:ph type="body" sz="quarter" idx="25"/>
          </p:nvPr>
        </p:nvSpPr>
        <p:spPr>
          <a:xfrm>
            <a:off x="8149291" y="936000"/>
            <a:ext cx="3826800" cy="5256000"/>
          </a:xfrm>
        </p:spPr>
        <p:txBody>
          <a:bodyPr>
            <a:noAutofit/>
          </a:bodyPr>
          <a:lstStyle>
            <a:lvl1pPr>
              <a:defRPr sz="1200"/>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91486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3">
          <p15:clr>
            <a:srgbClr val="FBAE40"/>
          </p15:clr>
        </p15:guide>
        <p15:guide id="2" pos="508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2AB7EBB-BA8E-776A-BAB4-C74490C4E833}"/>
              </a:ext>
            </a:extLst>
          </p:cNvPr>
          <p:cNvGraphicFramePr>
            <a:graphicFrameLocks noChangeAspect="1"/>
          </p:cNvGraphicFramePr>
          <p:nvPr userDrawn="1">
            <p:custDataLst>
              <p:tags r:id="rId1"/>
            </p:custDataLst>
            <p:extLst>
              <p:ext uri="{D42A27DB-BD31-4B8C-83A1-F6EECF244321}">
                <p14:modId xmlns:p14="http://schemas.microsoft.com/office/powerpoint/2010/main" val="142281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B2AB7EBB-BA8E-776A-BAB4-C74490C4E8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vert="horz">
            <a:no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3" name="Text Placeholder 10">
            <a:extLst>
              <a:ext uri="{FF2B5EF4-FFF2-40B4-BE49-F238E27FC236}">
                <a16:creationId xmlns:a16="http://schemas.microsoft.com/office/drawing/2014/main" id="{2E989688-6A3A-4541-AAF9-E4CC1729012A}"/>
              </a:ext>
            </a:extLst>
          </p:cNvPr>
          <p:cNvSpPr>
            <a:spLocks noGrp="1"/>
          </p:cNvSpPr>
          <p:nvPr>
            <p:ph type="body" sz="quarter" idx="16"/>
          </p:nvPr>
        </p:nvSpPr>
        <p:spPr>
          <a:xfrm>
            <a:off x="215898" y="1512000"/>
            <a:ext cx="11760199"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20980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7E6B8D8-69F0-BC83-71BF-58DC100A752F}"/>
              </a:ext>
            </a:extLst>
          </p:cNvPr>
          <p:cNvGraphicFramePr>
            <a:graphicFrameLocks noChangeAspect="1"/>
          </p:cNvGraphicFramePr>
          <p:nvPr userDrawn="1">
            <p:custDataLst>
              <p:tags r:id="rId1"/>
            </p:custDataLst>
            <p:extLst>
              <p:ext uri="{D42A27DB-BD31-4B8C-83A1-F6EECF244321}">
                <p14:modId xmlns:p14="http://schemas.microsoft.com/office/powerpoint/2010/main" val="2085526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37E6B8D8-69F0-BC83-71BF-58DC100A75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96000"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5790565" cy="46800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1512000"/>
            <a:ext cx="5790565" cy="4680000"/>
          </a:xfrm>
        </p:spPr>
        <p:txBody>
          <a:bodyPr>
            <a:noAutofit/>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387798"/>
          </a:xfrm>
        </p:spPr>
        <p:txBody>
          <a:bodyPr vert="horz">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5" y="972000"/>
            <a:ext cx="117576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25900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 Light Green">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8FF442A-C5BC-DBE2-E5FF-11CAE4A13AFF}"/>
              </a:ext>
            </a:extLst>
          </p:cNvPr>
          <p:cNvGraphicFramePr>
            <a:graphicFrameLocks noChangeAspect="1"/>
          </p:cNvGraphicFramePr>
          <p:nvPr userDrawn="1">
            <p:custDataLst>
              <p:tags r:id="rId1"/>
            </p:custDataLst>
            <p:extLst>
              <p:ext uri="{D42A27DB-BD31-4B8C-83A1-F6EECF244321}">
                <p14:modId xmlns:p14="http://schemas.microsoft.com/office/powerpoint/2010/main" val="64014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8" name="think-cell data - do not delete" hidden="1">
                        <a:extLst>
                          <a:ext uri="{FF2B5EF4-FFF2-40B4-BE49-F238E27FC236}">
                            <a16:creationId xmlns:a16="http://schemas.microsoft.com/office/drawing/2014/main" id="{A8FF442A-C5BC-DBE2-E5FF-11CAE4A13A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CB692585-0626-69A4-41A4-E638CA24D486}"/>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3999" y="6426000"/>
            <a:ext cx="4690800" cy="180000"/>
          </a:xfrm>
        </p:spPr>
        <p:txBody>
          <a:bodyPr/>
          <a:lstStyle/>
          <a:p>
            <a:r>
              <a:rPr lang="en-GB" dirty="0"/>
              <a:t>Oxford Industrial Decarbonisation Project - Roadmap </a:t>
            </a:r>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43948" y="6360619"/>
            <a:ext cx="906977" cy="345383"/>
          </a:xfrm>
          <a:prstGeom prst="rect">
            <a:avLst/>
          </a:prstGeom>
        </p:spPr>
      </p:pic>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1512000"/>
            <a:ext cx="5688000" cy="46800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5688000" cy="720000"/>
          </a:xfrm>
        </p:spPr>
        <p:txBody>
          <a:bodyPr vert="horz">
            <a:no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5" y="972000"/>
            <a:ext cx="5688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5" name="Text Placeholder 2">
            <a:extLst>
              <a:ext uri="{FF2B5EF4-FFF2-40B4-BE49-F238E27FC236}">
                <a16:creationId xmlns:a16="http://schemas.microsoft.com/office/drawing/2014/main" id="{ED670BDE-7257-5BC1-A556-80D0DAA8BFC5}"/>
              </a:ext>
            </a:extLst>
          </p:cNvPr>
          <p:cNvSpPr>
            <a:spLocks noGrp="1"/>
          </p:cNvSpPr>
          <p:nvPr>
            <p:ph type="body" sz="quarter" idx="19"/>
          </p:nvPr>
        </p:nvSpPr>
        <p:spPr>
          <a:xfrm>
            <a:off x="6390861" y="1512000"/>
            <a:ext cx="5585239" cy="46800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09541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 1/3 spli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34ABE2B-9F3C-BEFE-32D4-606143048139}"/>
              </a:ext>
            </a:extLst>
          </p:cNvPr>
          <p:cNvGraphicFramePr>
            <a:graphicFrameLocks noChangeAspect="1"/>
          </p:cNvGraphicFramePr>
          <p:nvPr userDrawn="1">
            <p:custDataLst>
              <p:tags r:id="rId1"/>
            </p:custDataLst>
            <p:extLst>
              <p:ext uri="{D42A27DB-BD31-4B8C-83A1-F6EECF244321}">
                <p14:modId xmlns:p14="http://schemas.microsoft.com/office/powerpoint/2010/main" val="487432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B34ABE2B-9F3C-BEFE-32D4-6061430481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7783200" cy="46836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8149300" y="1512000"/>
            <a:ext cx="3826800" cy="4683600"/>
          </a:xfrm>
        </p:spPr>
        <p:txBody>
          <a:bodyPr>
            <a:noAutofit/>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387798"/>
          </a:xfrm>
        </p:spPr>
        <p:txBody>
          <a:bodyPr vert="horz">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5" y="972000"/>
            <a:ext cx="117576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2" name="Straight Connector 1">
            <a:extLst>
              <a:ext uri="{FF2B5EF4-FFF2-40B4-BE49-F238E27FC236}">
                <a16:creationId xmlns:a16="http://schemas.microsoft.com/office/drawing/2014/main" id="{DC5E8DBB-A87B-1782-675A-3411C2B5EA02}"/>
              </a:ext>
            </a:extLst>
          </p:cNvPr>
          <p:cNvCxnSpPr/>
          <p:nvPr userDrawn="1"/>
        </p:nvCxnSpPr>
        <p:spPr>
          <a:xfrm>
            <a:off x="8073887"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91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8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446F88C-3323-F997-6454-3BC24CF63F88}"/>
              </a:ext>
            </a:extLst>
          </p:cNvPr>
          <p:cNvGraphicFramePr>
            <a:graphicFrameLocks noChangeAspect="1"/>
          </p:cNvGraphicFramePr>
          <p:nvPr userDrawn="1">
            <p:custDataLst>
              <p:tags r:id="rId1"/>
            </p:custDataLst>
            <p:extLst>
              <p:ext uri="{D42A27DB-BD31-4B8C-83A1-F6EECF244321}">
                <p14:modId xmlns:p14="http://schemas.microsoft.com/office/powerpoint/2010/main" val="2203083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3446F88C-3323-F997-6454-3BC24CF63F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4" y="216000"/>
            <a:ext cx="11760187" cy="387798"/>
          </a:xfrm>
        </p:spPr>
        <p:txBody>
          <a:bodyPr vert="horz">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4" y="972000"/>
            <a:ext cx="11760187"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15" name="Straight Connector 14">
            <a:extLst>
              <a:ext uri="{FF2B5EF4-FFF2-40B4-BE49-F238E27FC236}">
                <a16:creationId xmlns:a16="http://schemas.microsoft.com/office/drawing/2014/main" id="{29C4E343-8FA3-3FB3-AE7B-94DDFF8453C5}"/>
              </a:ext>
            </a:extLst>
          </p:cNvPr>
          <p:cNvCxnSpPr/>
          <p:nvPr userDrawn="1"/>
        </p:nvCxnSpPr>
        <p:spPr>
          <a:xfrm>
            <a:off x="4118113"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p:nvPr userDrawn="1"/>
        </p:nvCxnSpPr>
        <p:spPr>
          <a:xfrm>
            <a:off x="8073887"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4182600"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E7C4AE9B-BD80-C2BD-F928-E5B99E4B87C0}"/>
              </a:ext>
            </a:extLst>
          </p:cNvPr>
          <p:cNvSpPr>
            <a:spLocks noGrp="1"/>
          </p:cNvSpPr>
          <p:nvPr>
            <p:ph type="body" sz="quarter" idx="25"/>
          </p:nvPr>
        </p:nvSpPr>
        <p:spPr>
          <a:xfrm>
            <a:off x="814929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0754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Text + Quot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45A6B4D-39F9-8F9D-18B2-6B1943869C81}"/>
              </a:ext>
            </a:extLst>
          </p:cNvPr>
          <p:cNvGraphicFramePr>
            <a:graphicFrameLocks noChangeAspect="1"/>
          </p:cNvGraphicFramePr>
          <p:nvPr userDrawn="1">
            <p:custDataLst>
              <p:tags r:id="rId1"/>
            </p:custDataLst>
            <p:extLst>
              <p:ext uri="{D42A27DB-BD31-4B8C-83A1-F6EECF244321}">
                <p14:modId xmlns:p14="http://schemas.microsoft.com/office/powerpoint/2010/main" val="3729743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745A6B4D-39F9-8F9D-18B2-6B1943869C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hasCustomPrompt="1"/>
          </p:nvPr>
        </p:nvSpPr>
        <p:spPr>
          <a:xfrm>
            <a:off x="8149299" y="1512000"/>
            <a:ext cx="3826800" cy="4680000"/>
          </a:xfrm>
        </p:spPr>
        <p:txBody>
          <a:bodyPr>
            <a:noAutofit/>
          </a:bodyPr>
          <a:lstStyle>
            <a:lvl1pPr marL="0" indent="0">
              <a:buNone/>
              <a:defRPr sz="2400">
                <a:solidFill>
                  <a:schemeClr val="accent1"/>
                </a:solidFill>
              </a:defRPr>
            </a:lvl1pPr>
            <a:lvl2pPr marL="0" indent="0">
              <a:spcBef>
                <a:spcPts val="700"/>
              </a:spcBef>
              <a:buNone/>
              <a:defRPr sz="1000" b="0" i="0" kern="900" cap="all" spc="30" baseline="0">
                <a:latin typeface="Verdana" panose="020B0604030504040204" pitchFamily="34" charset="0"/>
                <a:ea typeface="Verdana" panose="020B0604030504040204" pitchFamily="34" charset="0"/>
                <a:cs typeface="Verdana" panose="020B0604030504040204" pitchFamily="34" charset="0"/>
              </a:defRPr>
            </a:lvl2pPr>
          </a:lstStyle>
          <a:p>
            <a:pPr lvl="0"/>
            <a:r>
              <a:rPr lang="en-GB"/>
              <a:t>“Quote text”</a:t>
            </a:r>
          </a:p>
          <a:p>
            <a:pPr lvl="1"/>
            <a:r>
              <a:rPr lang="en-GB"/>
              <a:t>Second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4" y="216000"/>
            <a:ext cx="11757600" cy="387798"/>
          </a:xfrm>
        </p:spPr>
        <p:txBody>
          <a:bodyPr vert="horz">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4" y="972000"/>
            <a:ext cx="11760187"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15" name="Straight Connector 14">
            <a:extLst>
              <a:ext uri="{FF2B5EF4-FFF2-40B4-BE49-F238E27FC236}">
                <a16:creationId xmlns:a16="http://schemas.microsoft.com/office/drawing/2014/main" id="{29C4E343-8FA3-3FB3-AE7B-94DDFF8453C5}"/>
              </a:ext>
            </a:extLst>
          </p:cNvPr>
          <p:cNvCxnSpPr/>
          <p:nvPr userDrawn="1"/>
        </p:nvCxnSpPr>
        <p:spPr>
          <a:xfrm>
            <a:off x="4118113"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p:nvPr userDrawn="1"/>
        </p:nvCxnSpPr>
        <p:spPr>
          <a:xfrm>
            <a:off x="8073887"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4182600"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53233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Tex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DED877-A37F-CED6-1860-F3145E08E0F2}"/>
              </a:ext>
            </a:extLst>
          </p:cNvPr>
          <p:cNvGraphicFramePr>
            <a:graphicFrameLocks noChangeAspect="1"/>
          </p:cNvGraphicFramePr>
          <p:nvPr userDrawn="1">
            <p:custDataLst>
              <p:tags r:id="rId1"/>
            </p:custDataLst>
            <p:extLst>
              <p:ext uri="{D42A27DB-BD31-4B8C-83A1-F6EECF244321}">
                <p14:modId xmlns:p14="http://schemas.microsoft.com/office/powerpoint/2010/main" val="1869751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8" name="think-cell data - do not delete" hidden="1">
                        <a:extLst>
                          <a:ext uri="{FF2B5EF4-FFF2-40B4-BE49-F238E27FC236}">
                            <a16:creationId xmlns:a16="http://schemas.microsoft.com/office/drawing/2014/main" id="{FFDED877-A37F-CED6-1860-F3145E08E0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6000" y="216000"/>
            <a:ext cx="11761200" cy="387798"/>
          </a:xfrm>
        </p:spPr>
        <p:txBody>
          <a:bodyPr vert="horz">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4" y="972000"/>
            <a:ext cx="11760187"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15" name="Straight Connector 14">
            <a:extLst>
              <a:ext uri="{FF2B5EF4-FFF2-40B4-BE49-F238E27FC236}">
                <a16:creationId xmlns:a16="http://schemas.microsoft.com/office/drawing/2014/main" id="{29C4E343-8FA3-3FB3-AE7B-94DDFF8453C5}"/>
              </a:ext>
            </a:extLst>
          </p:cNvPr>
          <p:cNvCxnSpPr/>
          <p:nvPr userDrawn="1"/>
        </p:nvCxnSpPr>
        <p:spPr>
          <a:xfrm>
            <a:off x="3110315"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p:nvPr userDrawn="1"/>
        </p:nvCxnSpPr>
        <p:spPr>
          <a:xfrm>
            <a:off x="9071975"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3196730"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C9FFD04E-317D-1D48-E085-731458A9CE3F}"/>
              </a:ext>
            </a:extLst>
          </p:cNvPr>
          <p:cNvSpPr>
            <a:spLocks noGrp="1"/>
          </p:cNvSpPr>
          <p:nvPr>
            <p:ph type="body" sz="quarter" idx="25"/>
          </p:nvPr>
        </p:nvSpPr>
        <p:spPr>
          <a:xfrm>
            <a:off x="6177560"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Text Placeholder 2">
            <a:extLst>
              <a:ext uri="{FF2B5EF4-FFF2-40B4-BE49-F238E27FC236}">
                <a16:creationId xmlns:a16="http://schemas.microsoft.com/office/drawing/2014/main" id="{73423C91-6737-EB62-AF6E-996AE6417081}"/>
              </a:ext>
            </a:extLst>
          </p:cNvPr>
          <p:cNvSpPr>
            <a:spLocks noGrp="1"/>
          </p:cNvSpPr>
          <p:nvPr>
            <p:ph type="body" sz="quarter" idx="26"/>
          </p:nvPr>
        </p:nvSpPr>
        <p:spPr>
          <a:xfrm>
            <a:off x="9158392"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cxnSp>
        <p:nvCxnSpPr>
          <p:cNvPr id="9" name="Straight Connector 8">
            <a:extLst>
              <a:ext uri="{FF2B5EF4-FFF2-40B4-BE49-F238E27FC236}">
                <a16:creationId xmlns:a16="http://schemas.microsoft.com/office/drawing/2014/main" id="{080C723B-D3F4-EB4D-BFEE-C928DDC8A6CE}"/>
              </a:ext>
            </a:extLst>
          </p:cNvPr>
          <p:cNvCxnSpPr/>
          <p:nvPr userDrawn="1"/>
        </p:nvCxnSpPr>
        <p:spPr>
          <a:xfrm>
            <a:off x="6091145"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4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58" userDrawn="1">
          <p15:clr>
            <a:srgbClr val="FBAE40"/>
          </p15:clr>
        </p15:guide>
        <p15:guide id="2" pos="3840" userDrawn="1">
          <p15:clr>
            <a:srgbClr val="FBAE40"/>
          </p15:clr>
        </p15:guide>
        <p15:guide id="3" pos="572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 White">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8295D5F-F5AF-3645-3858-7684D93CD94C}"/>
              </a:ext>
            </a:extLst>
          </p:cNvPr>
          <p:cNvGraphicFramePr>
            <a:graphicFrameLocks noChangeAspect="1"/>
          </p:cNvGraphicFramePr>
          <p:nvPr userDrawn="1">
            <p:custDataLst>
              <p:tags r:id="rId1"/>
            </p:custDataLst>
            <p:extLst>
              <p:ext uri="{D42A27DB-BD31-4B8C-83A1-F6EECF244321}">
                <p14:modId xmlns:p14="http://schemas.microsoft.com/office/powerpoint/2010/main" val="1752824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10" name="think-cell data - do not delete" hidden="1">
                        <a:extLst>
                          <a:ext uri="{FF2B5EF4-FFF2-40B4-BE49-F238E27FC236}">
                            <a16:creationId xmlns:a16="http://schemas.microsoft.com/office/drawing/2014/main" id="{78295D5F-F5AF-3645-3858-7684D93CD9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vert="horz" anchor="b"/>
          <a:lstStyle>
            <a:lvl1pPr algn="l">
              <a:lnSpc>
                <a:spcPct val="90000"/>
              </a:lnSpc>
              <a:defRPr sz="5000" b="0" spc="120" baseline="0">
                <a:solidFill>
                  <a:schemeClr val="tx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pic>
        <p:nvPicPr>
          <p:cNvPr id="7" name="Picture 6">
            <a:extLst>
              <a:ext uri="{FF2B5EF4-FFF2-40B4-BE49-F238E27FC236}">
                <a16:creationId xmlns:a16="http://schemas.microsoft.com/office/drawing/2014/main" id="{87DA87D8-048E-67DF-9745-3F3A6F4697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459" y="5129141"/>
            <a:ext cx="3942478" cy="1633149"/>
          </a:xfrm>
          <a:prstGeom prst="rect">
            <a:avLst/>
          </a:prstGeom>
        </p:spPr>
      </p:pic>
      <p:pic>
        <p:nvPicPr>
          <p:cNvPr id="4" name="Picture 3" descr="A yellow lines with dots&#10;&#10;Description automatically generated with medium confidence">
            <a:extLst>
              <a:ext uri="{FF2B5EF4-FFF2-40B4-BE49-F238E27FC236}">
                <a16:creationId xmlns:a16="http://schemas.microsoft.com/office/drawing/2014/main" id="{DA4AD158-9B0C-1941-866C-B587F5A059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27788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tex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F2116D1-13A6-0A4F-B296-80DE50DA61C6}"/>
              </a:ext>
            </a:extLst>
          </p:cNvPr>
          <p:cNvGraphicFramePr>
            <a:graphicFrameLocks noChangeAspect="1"/>
          </p:cNvGraphicFramePr>
          <p:nvPr userDrawn="1">
            <p:custDataLst>
              <p:tags r:id="rId1"/>
            </p:custDataLst>
            <p:extLst>
              <p:ext uri="{D42A27DB-BD31-4B8C-83A1-F6EECF244321}">
                <p14:modId xmlns:p14="http://schemas.microsoft.com/office/powerpoint/2010/main" val="2633617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7F2116D1-13A6-0A4F-B296-80DE50DA61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899" y="216000"/>
            <a:ext cx="11760081" cy="387798"/>
          </a:xfrm>
        </p:spPr>
        <p:txBody>
          <a:bodyPr vert="horz" wrap="square">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899" y="972000"/>
            <a:ext cx="11760081" cy="246221"/>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8" name="Text Placeholder 12">
            <a:extLst>
              <a:ext uri="{FF2B5EF4-FFF2-40B4-BE49-F238E27FC236}">
                <a16:creationId xmlns:a16="http://schemas.microsoft.com/office/drawing/2014/main" id="{5190C7E3-4562-032F-9FF6-B7F9C3C775DD}"/>
              </a:ext>
            </a:extLst>
          </p:cNvPr>
          <p:cNvSpPr>
            <a:spLocks noGrp="1"/>
          </p:cNvSpPr>
          <p:nvPr>
            <p:ph type="body" sz="quarter" idx="16" hasCustomPrompt="1"/>
          </p:nvPr>
        </p:nvSpPr>
        <p:spPr>
          <a:xfrm>
            <a:off x="215900" y="1512000"/>
            <a:ext cx="3830400" cy="4680000"/>
          </a:xfrm>
        </p:spPr>
        <p:txBody>
          <a:bodyPr anchor="t" anchorCtr="0"/>
          <a:lstStyle>
            <a:lvl1pPr marL="0" indent="0" algn="l">
              <a:lnSpc>
                <a:spcPct val="100000"/>
              </a:lnSpc>
              <a:spcBef>
                <a:spcPts val="0"/>
              </a:spcBef>
              <a:buNone/>
              <a:defRPr sz="2400">
                <a:solidFill>
                  <a:schemeClr val="accent1"/>
                </a:solidFill>
              </a:defRPr>
            </a:lvl1pPr>
            <a:lvl2pPr marL="0" indent="0" algn="l">
              <a:lnSpc>
                <a:spcPct val="110000"/>
              </a:lnSpc>
              <a:spcBef>
                <a:spcPts val="2000"/>
              </a:spcBef>
              <a:buNone/>
              <a:defRPr sz="2000" b="1"/>
            </a:lvl2pPr>
            <a:lvl3pPr marL="0" indent="0" algn="l">
              <a:spcBef>
                <a:spcPts val="0"/>
              </a:spcBef>
              <a:buNone/>
              <a:defRPr sz="2000"/>
            </a:lvl3pPr>
            <a:lvl4pPr algn="ctr">
              <a:defRPr/>
            </a:lvl4pPr>
            <a:lvl5pPr algn="ctr">
              <a:defRPr/>
            </a:lvl5pPr>
          </a:lstStyle>
          <a:p>
            <a:pPr lvl="0"/>
            <a:r>
              <a:rPr lang="en-GB"/>
              <a:t>Quote text</a:t>
            </a:r>
          </a:p>
          <a:p>
            <a:pPr lvl="1"/>
            <a:r>
              <a:rPr lang="en-GB"/>
              <a:t>Second level</a:t>
            </a:r>
          </a:p>
          <a:p>
            <a:pPr lvl="2"/>
            <a:r>
              <a:rPr lang="en-GB"/>
              <a:t>Third level</a:t>
            </a:r>
          </a:p>
        </p:txBody>
      </p:sp>
      <p:sp>
        <p:nvSpPr>
          <p:cNvPr id="4" name="Text Placeholder 2">
            <a:extLst>
              <a:ext uri="{FF2B5EF4-FFF2-40B4-BE49-F238E27FC236}">
                <a16:creationId xmlns:a16="http://schemas.microsoft.com/office/drawing/2014/main" id="{169BB513-64B6-6047-903A-B11C11B685AD}"/>
              </a:ext>
            </a:extLst>
          </p:cNvPr>
          <p:cNvSpPr>
            <a:spLocks noGrp="1"/>
          </p:cNvSpPr>
          <p:nvPr>
            <p:ph type="body" sz="quarter" idx="24"/>
          </p:nvPr>
        </p:nvSpPr>
        <p:spPr>
          <a:xfrm>
            <a:off x="4182600"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 Placeholder 2">
            <a:extLst>
              <a:ext uri="{FF2B5EF4-FFF2-40B4-BE49-F238E27FC236}">
                <a16:creationId xmlns:a16="http://schemas.microsoft.com/office/drawing/2014/main" id="{D9AF0283-3C03-9623-4B51-C30E889305DC}"/>
              </a:ext>
            </a:extLst>
          </p:cNvPr>
          <p:cNvSpPr>
            <a:spLocks noGrp="1"/>
          </p:cNvSpPr>
          <p:nvPr>
            <p:ph type="body" sz="quarter" idx="25"/>
          </p:nvPr>
        </p:nvSpPr>
        <p:spPr>
          <a:xfrm>
            <a:off x="814929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cxnSp>
        <p:nvCxnSpPr>
          <p:cNvPr id="11" name="Straight Connector 10">
            <a:extLst>
              <a:ext uri="{FF2B5EF4-FFF2-40B4-BE49-F238E27FC236}">
                <a16:creationId xmlns:a16="http://schemas.microsoft.com/office/drawing/2014/main" id="{5688E5A0-3E4E-32BA-6F59-CD676BEC02D2}"/>
              </a:ext>
            </a:extLst>
          </p:cNvPr>
          <p:cNvCxnSpPr/>
          <p:nvPr userDrawn="1"/>
        </p:nvCxnSpPr>
        <p:spPr>
          <a:xfrm>
            <a:off x="4118113"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78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946">
          <p15:clr>
            <a:srgbClr val="FBAE40"/>
          </p15:clr>
        </p15:guide>
        <p15:guide id="3" pos="25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 Light Green">
    <p:bg>
      <p:bgPr>
        <a:solidFill>
          <a:schemeClr val="tx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D2BDFE7-2F0B-CFE9-DC50-A72C3D5B57F4}"/>
              </a:ext>
            </a:extLst>
          </p:cNvPr>
          <p:cNvGraphicFramePr>
            <a:graphicFrameLocks noChangeAspect="1"/>
          </p:cNvGraphicFramePr>
          <p:nvPr userDrawn="1">
            <p:custDataLst>
              <p:tags r:id="rId1"/>
            </p:custDataLst>
            <p:extLst>
              <p:ext uri="{D42A27DB-BD31-4B8C-83A1-F6EECF244321}">
                <p14:modId xmlns:p14="http://schemas.microsoft.com/office/powerpoint/2010/main" val="3428378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ED2BDFE7-2F0B-CFE9-DC50-A72C3D5B57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60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 name="Text Placeholder 10">
            <a:extLst>
              <a:ext uri="{FF2B5EF4-FFF2-40B4-BE49-F238E27FC236}">
                <a16:creationId xmlns:a16="http://schemas.microsoft.com/office/drawing/2014/main" id="{10262C27-B9D8-76AE-ED16-D940917596CC}"/>
              </a:ext>
            </a:extLst>
          </p:cNvPr>
          <p:cNvSpPr>
            <a:spLocks noGrp="1"/>
          </p:cNvSpPr>
          <p:nvPr>
            <p:ph type="body" sz="quarter" idx="16"/>
          </p:nvPr>
        </p:nvSpPr>
        <p:spPr>
          <a:xfrm>
            <a:off x="215898" y="1512000"/>
            <a:ext cx="11760199" cy="4680000"/>
          </a:xfrm>
        </p:spPr>
        <p:txBody>
          <a:bodyPr/>
          <a:lstStyle>
            <a:lvl6pP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110217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 Dim Gray">
    <p:bg>
      <p:bgPr>
        <a:solidFill>
          <a:schemeClr val="accent3"/>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A86E821-D132-C892-921E-30AE49D116CE}"/>
              </a:ext>
            </a:extLst>
          </p:cNvPr>
          <p:cNvGraphicFramePr>
            <a:graphicFrameLocks noChangeAspect="1"/>
          </p:cNvGraphicFramePr>
          <p:nvPr userDrawn="1">
            <p:custDataLst>
              <p:tags r:id="rId1"/>
            </p:custDataLst>
            <p:extLst>
              <p:ext uri="{D42A27DB-BD31-4B8C-83A1-F6EECF244321}">
                <p14:modId xmlns:p14="http://schemas.microsoft.com/office/powerpoint/2010/main" val="3795893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6A86E821-D132-C892-921E-30AE49D116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a:spAutoFit/>
          </a:bodyPr>
          <a:lstStyle>
            <a:lvl1pPr>
              <a:defRPr>
                <a:solidFill>
                  <a:schemeClr val="bg1"/>
                </a:solidFill>
              </a:defRPr>
            </a:lvl1p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 name="Text Placeholder 10">
            <a:extLst>
              <a:ext uri="{FF2B5EF4-FFF2-40B4-BE49-F238E27FC236}">
                <a16:creationId xmlns:a16="http://schemas.microsoft.com/office/drawing/2014/main" id="{DA5D1B0B-7338-A434-6DF3-D0546BF9AE71}"/>
              </a:ext>
            </a:extLst>
          </p:cNvPr>
          <p:cNvSpPr>
            <a:spLocks noGrp="1"/>
          </p:cNvSpPr>
          <p:nvPr>
            <p:ph type="body" sz="quarter" idx="16"/>
          </p:nvPr>
        </p:nvSpPr>
        <p:spPr>
          <a:xfrm>
            <a:off x="215898" y="1512000"/>
            <a:ext cx="11760199"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16220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Only – Dark Green">
    <p:bg>
      <p:bgPr>
        <a:solidFill>
          <a:schemeClr val="accent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8B84B0E-0BF2-8D55-C921-CC5AEDA6C8D6}"/>
              </a:ext>
            </a:extLst>
          </p:cNvPr>
          <p:cNvGraphicFramePr>
            <a:graphicFrameLocks noChangeAspect="1"/>
          </p:cNvGraphicFramePr>
          <p:nvPr userDrawn="1">
            <p:custDataLst>
              <p:tags r:id="rId1"/>
            </p:custDataLst>
            <p:extLst>
              <p:ext uri="{D42A27DB-BD31-4B8C-83A1-F6EECF244321}">
                <p14:modId xmlns:p14="http://schemas.microsoft.com/office/powerpoint/2010/main" val="2979677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98B84B0E-0BF2-8D55-C921-CC5AEDA6C8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a:spAutoFit/>
          </a:bodyPr>
          <a:lstStyle>
            <a:lvl1pPr>
              <a:defRPr>
                <a:solidFill>
                  <a:schemeClr val="bg1"/>
                </a:solidFill>
              </a:defRPr>
            </a:lvl1p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 name="Text Placeholder 10">
            <a:extLst>
              <a:ext uri="{FF2B5EF4-FFF2-40B4-BE49-F238E27FC236}">
                <a16:creationId xmlns:a16="http://schemas.microsoft.com/office/drawing/2014/main" id="{DA5D1B0B-7338-A434-6DF3-D0546BF9AE71}"/>
              </a:ext>
            </a:extLst>
          </p:cNvPr>
          <p:cNvSpPr>
            <a:spLocks noGrp="1"/>
          </p:cNvSpPr>
          <p:nvPr>
            <p:ph type="body" sz="quarter" idx="16"/>
          </p:nvPr>
        </p:nvSpPr>
        <p:spPr>
          <a:xfrm>
            <a:off x="215898" y="1512000"/>
            <a:ext cx="11760199"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47842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D87B55-BE80-30DD-301B-99A75A5663D9}"/>
              </a:ext>
            </a:extLst>
          </p:cNvPr>
          <p:cNvGraphicFramePr>
            <a:graphicFrameLocks noChangeAspect="1"/>
          </p:cNvGraphicFramePr>
          <p:nvPr userDrawn="1">
            <p:custDataLst>
              <p:tags r:id="rId1"/>
            </p:custDataLst>
            <p:extLst>
              <p:ext uri="{D42A27DB-BD31-4B8C-83A1-F6EECF244321}">
                <p14:modId xmlns:p14="http://schemas.microsoft.com/office/powerpoint/2010/main" val="3052115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65D87B55-BE80-30DD-301B-99A75A5663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CC6C29FF-EF07-59B1-F766-1B9F0E8AC5DF}"/>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4" name="Content Placeholder 13">
            <a:extLst>
              <a:ext uri="{FF2B5EF4-FFF2-40B4-BE49-F238E27FC236}">
                <a16:creationId xmlns:a16="http://schemas.microsoft.com/office/drawing/2014/main" id="{616A921C-E649-AC21-06D4-734253972A31}"/>
              </a:ext>
            </a:extLst>
          </p:cNvPr>
          <p:cNvSpPr>
            <a:spLocks noGrp="1"/>
          </p:cNvSpPr>
          <p:nvPr>
            <p:ph sz="quarter" idx="16"/>
          </p:nvPr>
        </p:nvSpPr>
        <p:spPr>
          <a:xfrm>
            <a:off x="215900" y="1512000"/>
            <a:ext cx="117602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47496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909D373-A58E-E925-AA8B-3320AC7E68FB}"/>
              </a:ext>
            </a:extLst>
          </p:cNvPr>
          <p:cNvGraphicFramePr>
            <a:graphicFrameLocks noChangeAspect="1"/>
          </p:cNvGraphicFramePr>
          <p:nvPr userDrawn="1">
            <p:custDataLst>
              <p:tags r:id="rId1"/>
            </p:custDataLst>
            <p:extLst>
              <p:ext uri="{D42A27DB-BD31-4B8C-83A1-F6EECF244321}">
                <p14:modId xmlns:p14="http://schemas.microsoft.com/office/powerpoint/2010/main" val="3870978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E909D373-A58E-E925-AA8B-3320AC7E68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1CD91C57-5834-F945-2A9D-E64A414AF74D}"/>
              </a:ext>
            </a:extLst>
          </p:cNvPr>
          <p:cNvSpPr>
            <a:spLocks noGrp="1"/>
          </p:cNvSpPr>
          <p:nvPr>
            <p:ph idx="18"/>
          </p:nvPr>
        </p:nvSpPr>
        <p:spPr>
          <a:xfrm>
            <a:off x="215899" y="1512000"/>
            <a:ext cx="5580000" cy="468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5580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558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27076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946" userDrawn="1">
          <p15:clr>
            <a:srgbClr val="FBAE40"/>
          </p15:clr>
        </p15:guide>
        <p15:guide id="3"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Imag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7D98132-131F-772F-3D38-DA267A3A12D7}"/>
              </a:ext>
            </a:extLst>
          </p:cNvPr>
          <p:cNvGraphicFramePr>
            <a:graphicFrameLocks noChangeAspect="1"/>
          </p:cNvGraphicFramePr>
          <p:nvPr userDrawn="1">
            <p:custDataLst>
              <p:tags r:id="rId1"/>
            </p:custDataLst>
            <p:extLst>
              <p:ext uri="{D42A27DB-BD31-4B8C-83A1-F6EECF244321}">
                <p14:modId xmlns:p14="http://schemas.microsoft.com/office/powerpoint/2010/main" val="2685723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D7D98132-131F-772F-3D38-DA267A3A12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4191134" y="0"/>
            <a:ext cx="8000866"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3744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a:xfrm>
            <a:off x="1313999" y="6426000"/>
            <a:ext cx="2645901" cy="180000"/>
          </a:xfrm>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900" y="1512000"/>
            <a:ext cx="3744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3744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11012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1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1/3 Image  ">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614BD38-94DD-564C-B6F3-CF6A0603F7A8}"/>
              </a:ext>
            </a:extLst>
          </p:cNvPr>
          <p:cNvGraphicFramePr>
            <a:graphicFrameLocks noChangeAspect="1"/>
          </p:cNvGraphicFramePr>
          <p:nvPr userDrawn="1">
            <p:custDataLst>
              <p:tags r:id="rId1"/>
            </p:custDataLst>
            <p:extLst>
              <p:ext uri="{D42A27DB-BD31-4B8C-83A1-F6EECF244321}">
                <p14:modId xmlns:p14="http://schemas.microsoft.com/office/powerpoint/2010/main" val="1924398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6614BD38-94DD-564C-B6F3-CF6A0603F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1CD91C57-5834-F945-2A9D-E64A414AF74D}"/>
              </a:ext>
            </a:extLst>
          </p:cNvPr>
          <p:cNvSpPr>
            <a:spLocks noGrp="1"/>
          </p:cNvSpPr>
          <p:nvPr>
            <p:ph idx="18"/>
          </p:nvPr>
        </p:nvSpPr>
        <p:spPr>
          <a:xfrm>
            <a:off x="215896" y="1512000"/>
            <a:ext cx="7560000" cy="468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8073886" y="0"/>
            <a:ext cx="4118113"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7560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756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34447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946" userDrawn="1">
          <p15:clr>
            <a:srgbClr val="FBAE40"/>
          </p15:clr>
        </p15:guide>
        <p15:guide id="3" pos="508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Two Image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FBEF9B7-8D1D-3F01-AB09-00D8A6A73D6C}"/>
              </a:ext>
            </a:extLst>
          </p:cNvPr>
          <p:cNvGraphicFramePr>
            <a:graphicFrameLocks noChangeAspect="1"/>
          </p:cNvGraphicFramePr>
          <p:nvPr userDrawn="1">
            <p:custDataLst>
              <p:tags r:id="rId1"/>
            </p:custDataLst>
            <p:extLst>
              <p:ext uri="{D42A27DB-BD31-4B8C-83A1-F6EECF244321}">
                <p14:modId xmlns:p14="http://schemas.microsoft.com/office/powerpoint/2010/main" val="3128439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BFBEF9B7-8D1D-3F01-AB09-00D8A6A73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6096000" y="0"/>
            <a:ext cx="6096000" cy="3429000"/>
          </a:xfrm>
          <a:solidFill>
            <a:schemeClr val="bg1">
              <a:lumMod val="95000"/>
            </a:schemeClr>
          </a:solidFill>
        </p:spPr>
        <p:txBody>
          <a:bodyPr/>
          <a:lstStyle>
            <a:lvl1pPr marL="0" indent="0">
              <a:buNone/>
              <a:defRPr/>
            </a:lvl1pPr>
          </a:lstStyle>
          <a:p>
            <a:endParaRPr lang="en-GB"/>
          </a:p>
        </p:txBody>
      </p:sp>
      <p:sp>
        <p:nvSpPr>
          <p:cNvPr id="3" name="Picture Placeholder 7">
            <a:extLst>
              <a:ext uri="{FF2B5EF4-FFF2-40B4-BE49-F238E27FC236}">
                <a16:creationId xmlns:a16="http://schemas.microsoft.com/office/drawing/2014/main" id="{E617C3B0-E252-31FE-DA09-C85B5D0C79A2}"/>
              </a:ext>
            </a:extLst>
          </p:cNvPr>
          <p:cNvSpPr>
            <a:spLocks noGrp="1"/>
          </p:cNvSpPr>
          <p:nvPr>
            <p:ph type="pic" sz="quarter" idx="18"/>
          </p:nvPr>
        </p:nvSpPr>
        <p:spPr>
          <a:xfrm>
            <a:off x="6096000" y="3429000"/>
            <a:ext cx="6096000" cy="3429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5580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899" y="1512000"/>
            <a:ext cx="558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558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28722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hree Images">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5241F86-28A6-BBC0-9DE7-2CACB7A302DB}"/>
              </a:ext>
            </a:extLst>
          </p:cNvPr>
          <p:cNvGraphicFramePr>
            <a:graphicFrameLocks noChangeAspect="1"/>
          </p:cNvGraphicFramePr>
          <p:nvPr userDrawn="1">
            <p:custDataLst>
              <p:tags r:id="rId1"/>
            </p:custDataLst>
            <p:extLst>
              <p:ext uri="{D42A27DB-BD31-4B8C-83A1-F6EECF244321}">
                <p14:modId xmlns:p14="http://schemas.microsoft.com/office/powerpoint/2010/main" val="2788846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8" name="think-cell data - do not delete" hidden="1">
                        <a:extLst>
                          <a:ext uri="{FF2B5EF4-FFF2-40B4-BE49-F238E27FC236}">
                            <a16:creationId xmlns:a16="http://schemas.microsoft.com/office/drawing/2014/main" id="{B5241F86-28A6-BBC0-9DE7-2CACB7A302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4191134" y="0"/>
            <a:ext cx="8000866" cy="3429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3744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a:xfrm>
            <a:off x="1313999" y="6426000"/>
            <a:ext cx="2645901" cy="180000"/>
          </a:xfrm>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900" y="1512000"/>
            <a:ext cx="3744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3744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3" name="Picture Placeholder 7">
            <a:extLst>
              <a:ext uri="{FF2B5EF4-FFF2-40B4-BE49-F238E27FC236}">
                <a16:creationId xmlns:a16="http://schemas.microsoft.com/office/drawing/2014/main" id="{5639068E-C22B-B8FD-5920-151DDCCB344A}"/>
              </a:ext>
            </a:extLst>
          </p:cNvPr>
          <p:cNvSpPr>
            <a:spLocks noGrp="1"/>
          </p:cNvSpPr>
          <p:nvPr>
            <p:ph type="pic" sz="quarter" idx="18"/>
          </p:nvPr>
        </p:nvSpPr>
        <p:spPr>
          <a:xfrm>
            <a:off x="4191134" y="3429000"/>
            <a:ext cx="3992429" cy="3429000"/>
          </a:xfrm>
          <a:solidFill>
            <a:schemeClr val="bg1">
              <a:lumMod val="95000"/>
            </a:schemeClr>
          </a:solidFill>
        </p:spPr>
        <p:txBody>
          <a:bodyPr/>
          <a:lstStyle>
            <a:lvl1pPr marL="0" indent="0">
              <a:buNone/>
              <a:defRPr/>
            </a:lvl1pPr>
          </a:lstStyle>
          <a:p>
            <a:endParaRPr lang="en-GB"/>
          </a:p>
        </p:txBody>
      </p:sp>
      <p:sp>
        <p:nvSpPr>
          <p:cNvPr id="4" name="Picture Placeholder 7">
            <a:extLst>
              <a:ext uri="{FF2B5EF4-FFF2-40B4-BE49-F238E27FC236}">
                <a16:creationId xmlns:a16="http://schemas.microsoft.com/office/drawing/2014/main" id="{1226C5C8-C41E-0C38-7004-A1EB8A4E5817}"/>
              </a:ext>
            </a:extLst>
          </p:cNvPr>
          <p:cNvSpPr>
            <a:spLocks noGrp="1"/>
          </p:cNvSpPr>
          <p:nvPr>
            <p:ph type="pic" sz="quarter" idx="19"/>
          </p:nvPr>
        </p:nvSpPr>
        <p:spPr>
          <a:xfrm>
            <a:off x="8191567" y="3429000"/>
            <a:ext cx="4000433" cy="3429000"/>
          </a:xfr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43676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 Gray">
    <p:bg>
      <p:bgPr>
        <a:solidFill>
          <a:schemeClr val="tx2"/>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5BA497C-2B84-83F8-CF44-AEEFE3A99ED1}"/>
              </a:ext>
            </a:extLst>
          </p:cNvPr>
          <p:cNvGraphicFramePr>
            <a:graphicFrameLocks noChangeAspect="1"/>
          </p:cNvGraphicFramePr>
          <p:nvPr userDrawn="1">
            <p:custDataLst>
              <p:tags r:id="rId1"/>
            </p:custDataLst>
            <p:extLst>
              <p:ext uri="{D42A27DB-BD31-4B8C-83A1-F6EECF244321}">
                <p14:modId xmlns:p14="http://schemas.microsoft.com/office/powerpoint/2010/main" val="1172235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9" name="think-cell data - do not delete" hidden="1">
                        <a:extLst>
                          <a:ext uri="{FF2B5EF4-FFF2-40B4-BE49-F238E27FC236}">
                            <a16:creationId xmlns:a16="http://schemas.microsoft.com/office/drawing/2014/main" id="{A5BA497C-2B84-83F8-CF44-AEEFE3A99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vert="horz" anchor="b"/>
          <a:lstStyle>
            <a:lvl1pPr algn="l">
              <a:lnSpc>
                <a:spcPct val="90000"/>
              </a:lnSpc>
              <a:defRPr sz="5000" b="0" spc="120" baseline="0">
                <a:solidFill>
                  <a:schemeClr val="bg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pic>
        <p:nvPicPr>
          <p:cNvPr id="6" name="Picture 5">
            <a:extLst>
              <a:ext uri="{FF2B5EF4-FFF2-40B4-BE49-F238E27FC236}">
                <a16:creationId xmlns:a16="http://schemas.microsoft.com/office/drawing/2014/main" id="{D23248B2-699E-5307-4F87-D909C89688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459" y="5129141"/>
            <a:ext cx="3942478" cy="1633149"/>
          </a:xfrm>
          <a:prstGeom prst="rect">
            <a:avLst/>
          </a:prstGeom>
        </p:spPr>
      </p:pic>
      <p:pic>
        <p:nvPicPr>
          <p:cNvPr id="4" name="Picture 3" descr="A yellow lines with dots&#10;&#10;Description automatically generated with medium confidence">
            <a:extLst>
              <a:ext uri="{FF2B5EF4-FFF2-40B4-BE49-F238E27FC236}">
                <a16:creationId xmlns:a16="http://schemas.microsoft.com/office/drawing/2014/main" id="{0845B4EC-6CAB-38DB-C763-D413DC7598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794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Four Images">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D83BBAC-7BDD-1071-CFD5-DDE0C386651E}"/>
              </a:ext>
            </a:extLst>
          </p:cNvPr>
          <p:cNvGraphicFramePr>
            <a:graphicFrameLocks noChangeAspect="1"/>
          </p:cNvGraphicFramePr>
          <p:nvPr userDrawn="1">
            <p:custDataLst>
              <p:tags r:id="rId1"/>
            </p:custDataLst>
            <p:extLst>
              <p:ext uri="{D42A27DB-BD31-4B8C-83A1-F6EECF244321}">
                <p14:modId xmlns:p14="http://schemas.microsoft.com/office/powerpoint/2010/main" val="3388698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8" name="think-cell data - do not delete" hidden="1">
                        <a:extLst>
                          <a:ext uri="{FF2B5EF4-FFF2-40B4-BE49-F238E27FC236}">
                            <a16:creationId xmlns:a16="http://schemas.microsoft.com/office/drawing/2014/main" id="{DD83BBAC-7BDD-1071-CFD5-DDE0C38665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3744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a:xfrm>
            <a:off x="1313999" y="6426000"/>
            <a:ext cx="2645901" cy="180000"/>
          </a:xfrm>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900" y="1512000"/>
            <a:ext cx="3744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3744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3" name="Picture Placeholder 7">
            <a:extLst>
              <a:ext uri="{FF2B5EF4-FFF2-40B4-BE49-F238E27FC236}">
                <a16:creationId xmlns:a16="http://schemas.microsoft.com/office/drawing/2014/main" id="{5639068E-C22B-B8FD-5920-151DDCCB344A}"/>
              </a:ext>
            </a:extLst>
          </p:cNvPr>
          <p:cNvSpPr>
            <a:spLocks noGrp="1"/>
          </p:cNvSpPr>
          <p:nvPr>
            <p:ph type="pic" sz="quarter" idx="18"/>
          </p:nvPr>
        </p:nvSpPr>
        <p:spPr>
          <a:xfrm>
            <a:off x="4191134" y="3429000"/>
            <a:ext cx="3992429" cy="3429000"/>
          </a:xfrm>
          <a:solidFill>
            <a:schemeClr val="bg1">
              <a:lumMod val="95000"/>
            </a:schemeClr>
          </a:solidFill>
        </p:spPr>
        <p:txBody>
          <a:bodyPr/>
          <a:lstStyle>
            <a:lvl1pPr marL="0" indent="0">
              <a:buNone/>
              <a:defRPr/>
            </a:lvl1pPr>
          </a:lstStyle>
          <a:p>
            <a:endParaRPr lang="en-GB"/>
          </a:p>
        </p:txBody>
      </p:sp>
      <p:sp>
        <p:nvSpPr>
          <p:cNvPr id="4" name="Picture Placeholder 7">
            <a:extLst>
              <a:ext uri="{FF2B5EF4-FFF2-40B4-BE49-F238E27FC236}">
                <a16:creationId xmlns:a16="http://schemas.microsoft.com/office/drawing/2014/main" id="{1226C5C8-C41E-0C38-7004-A1EB8A4E5817}"/>
              </a:ext>
            </a:extLst>
          </p:cNvPr>
          <p:cNvSpPr>
            <a:spLocks noGrp="1"/>
          </p:cNvSpPr>
          <p:nvPr>
            <p:ph type="pic" sz="quarter" idx="19"/>
          </p:nvPr>
        </p:nvSpPr>
        <p:spPr>
          <a:xfrm>
            <a:off x="8191567" y="3429000"/>
            <a:ext cx="4000433" cy="3429000"/>
          </a:xfrm>
          <a:solidFill>
            <a:schemeClr val="bg1">
              <a:lumMod val="95000"/>
            </a:schemeClr>
          </a:solidFill>
        </p:spPr>
        <p:txBody>
          <a:bodyPr/>
          <a:lstStyle>
            <a:lvl1pPr marL="0" indent="0">
              <a:buNone/>
              <a:defRPr/>
            </a:lvl1pPr>
          </a:lstStyle>
          <a:p>
            <a:endParaRPr lang="en-GB"/>
          </a:p>
        </p:txBody>
      </p:sp>
      <p:sp>
        <p:nvSpPr>
          <p:cNvPr id="10" name="Picture Placeholder 7">
            <a:extLst>
              <a:ext uri="{FF2B5EF4-FFF2-40B4-BE49-F238E27FC236}">
                <a16:creationId xmlns:a16="http://schemas.microsoft.com/office/drawing/2014/main" id="{7BA53E6C-89E2-FF8E-1ABF-A22CDBF621DD}"/>
              </a:ext>
            </a:extLst>
          </p:cNvPr>
          <p:cNvSpPr>
            <a:spLocks noGrp="1"/>
          </p:cNvSpPr>
          <p:nvPr>
            <p:ph type="pic" sz="quarter" idx="20"/>
          </p:nvPr>
        </p:nvSpPr>
        <p:spPr>
          <a:xfrm>
            <a:off x="4191134" y="0"/>
            <a:ext cx="3992429" cy="3429000"/>
          </a:xfrm>
          <a:solidFill>
            <a:schemeClr val="bg1">
              <a:lumMod val="95000"/>
            </a:schemeClr>
          </a:solidFill>
        </p:spPr>
        <p:txBody>
          <a:bodyPr/>
          <a:lstStyle>
            <a:lvl1pPr marL="0" indent="0">
              <a:buNone/>
              <a:defRPr/>
            </a:lvl1pPr>
          </a:lstStyle>
          <a:p>
            <a:endParaRPr lang="en-GB"/>
          </a:p>
        </p:txBody>
      </p:sp>
      <p:sp>
        <p:nvSpPr>
          <p:cNvPr id="13" name="Picture Placeholder 7">
            <a:extLst>
              <a:ext uri="{FF2B5EF4-FFF2-40B4-BE49-F238E27FC236}">
                <a16:creationId xmlns:a16="http://schemas.microsoft.com/office/drawing/2014/main" id="{C6C550CC-5B20-9126-C608-61DA9C5A64BC}"/>
              </a:ext>
            </a:extLst>
          </p:cNvPr>
          <p:cNvSpPr>
            <a:spLocks noGrp="1"/>
          </p:cNvSpPr>
          <p:nvPr>
            <p:ph type="pic" sz="quarter" idx="21"/>
          </p:nvPr>
        </p:nvSpPr>
        <p:spPr>
          <a:xfrm>
            <a:off x="8191567" y="0"/>
            <a:ext cx="4000433" cy="3429000"/>
          </a:xfr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92662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E47BFA4-4C3A-D52B-3C0B-F7334061808F}"/>
              </a:ext>
            </a:extLst>
          </p:cNvPr>
          <p:cNvGraphicFramePr>
            <a:graphicFrameLocks noChangeAspect="1"/>
          </p:cNvGraphicFramePr>
          <p:nvPr userDrawn="1">
            <p:custDataLst>
              <p:tags r:id="rId1"/>
            </p:custDataLst>
            <p:extLst>
              <p:ext uri="{D42A27DB-BD31-4B8C-83A1-F6EECF244321}">
                <p14:modId xmlns:p14="http://schemas.microsoft.com/office/powerpoint/2010/main" val="4155675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1E47BFA4-4C3A-D52B-3C0B-F733406180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BF71426A-8DDA-C844-A546-31F3390F847E}"/>
              </a:ext>
            </a:extLst>
          </p:cNvPr>
          <p:cNvSpPr>
            <a:spLocks noGrp="1"/>
          </p:cNvSpPr>
          <p:nvPr>
            <p:ph type="pic" sz="quarter" idx="17"/>
          </p:nvPr>
        </p:nvSpPr>
        <p:spPr>
          <a:xfrm>
            <a:off x="0" y="1501774"/>
            <a:ext cx="12192000" cy="5356225"/>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325948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wo Image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B6E345F-BBD3-4E4C-F7ED-EE635916D8D1}"/>
              </a:ext>
            </a:extLst>
          </p:cNvPr>
          <p:cNvGraphicFramePr>
            <a:graphicFrameLocks noChangeAspect="1"/>
          </p:cNvGraphicFramePr>
          <p:nvPr userDrawn="1">
            <p:custDataLst>
              <p:tags r:id="rId1"/>
            </p:custDataLst>
            <p:extLst>
              <p:ext uri="{D42A27DB-BD31-4B8C-83A1-F6EECF244321}">
                <p14:modId xmlns:p14="http://schemas.microsoft.com/office/powerpoint/2010/main" val="423909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1B6E345F-BBD3-4E4C-F7ED-EE635916D8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BF71426A-8DDA-C844-A546-31F3390F847E}"/>
              </a:ext>
            </a:extLst>
          </p:cNvPr>
          <p:cNvSpPr>
            <a:spLocks noGrp="1"/>
          </p:cNvSpPr>
          <p:nvPr>
            <p:ph type="pic" sz="quarter" idx="17"/>
          </p:nvPr>
        </p:nvSpPr>
        <p:spPr>
          <a:xfrm>
            <a:off x="6096000" y="1501775"/>
            <a:ext cx="6096000" cy="5356226"/>
          </a:xfrm>
          <a:solidFill>
            <a:schemeClr val="bg1">
              <a:lumMod val="95000"/>
            </a:schemeClr>
          </a:solidFill>
        </p:spPr>
        <p:txBody>
          <a:bodyPr/>
          <a:lstStyle>
            <a:lvl1pPr marL="0" indent="0">
              <a:buNone/>
              <a:defRPr/>
            </a:lvl1pPr>
          </a:lstStyle>
          <a:p>
            <a:endParaRPr lang="en-GB"/>
          </a:p>
        </p:txBody>
      </p:sp>
      <p:sp>
        <p:nvSpPr>
          <p:cNvPr id="10" name="Picture Placeholder 7">
            <a:extLst>
              <a:ext uri="{FF2B5EF4-FFF2-40B4-BE49-F238E27FC236}">
                <a16:creationId xmlns:a16="http://schemas.microsoft.com/office/drawing/2014/main" id="{C78ADD7D-421C-A11E-16C6-8F0AABCC93E0}"/>
              </a:ext>
            </a:extLst>
          </p:cNvPr>
          <p:cNvSpPr>
            <a:spLocks noGrp="1"/>
          </p:cNvSpPr>
          <p:nvPr>
            <p:ph type="pic" sz="quarter" idx="18"/>
          </p:nvPr>
        </p:nvSpPr>
        <p:spPr>
          <a:xfrm>
            <a:off x="0" y="1501775"/>
            <a:ext cx="6096000" cy="5356226"/>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1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409325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CE04365-E6DF-31C2-50B5-0F73B7D2FB0D}"/>
              </a:ext>
            </a:extLst>
          </p:cNvPr>
          <p:cNvGraphicFramePr>
            <a:graphicFrameLocks noChangeAspect="1"/>
          </p:cNvGraphicFramePr>
          <p:nvPr userDrawn="1">
            <p:custDataLst>
              <p:tags r:id="rId1"/>
            </p:custDataLst>
            <p:extLst>
              <p:ext uri="{D42A27DB-BD31-4B8C-83A1-F6EECF244321}">
                <p14:modId xmlns:p14="http://schemas.microsoft.com/office/powerpoint/2010/main" val="447119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ACE04365-E6DF-31C2-50B5-0F73B7D2FB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5580000" cy="387798"/>
          </a:xfrm>
        </p:spPr>
        <p:txBody>
          <a:bodyPr vert="horz">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558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8" name="Text Placeholder 12">
            <a:extLst>
              <a:ext uri="{FF2B5EF4-FFF2-40B4-BE49-F238E27FC236}">
                <a16:creationId xmlns:a16="http://schemas.microsoft.com/office/drawing/2014/main" id="{5190C7E3-4562-032F-9FF6-B7F9C3C775DD}"/>
              </a:ext>
            </a:extLst>
          </p:cNvPr>
          <p:cNvSpPr>
            <a:spLocks noGrp="1"/>
          </p:cNvSpPr>
          <p:nvPr>
            <p:ph type="body" sz="quarter" idx="16" hasCustomPrompt="1"/>
          </p:nvPr>
        </p:nvSpPr>
        <p:spPr>
          <a:xfrm>
            <a:off x="215900" y="1512000"/>
            <a:ext cx="5579999" cy="4680000"/>
          </a:xfrm>
        </p:spPr>
        <p:txBody>
          <a:bodyPr anchor="t" anchorCtr="0"/>
          <a:lstStyle>
            <a:lvl1pPr marL="0" indent="0" algn="l">
              <a:lnSpc>
                <a:spcPct val="110000"/>
              </a:lnSpc>
              <a:spcBef>
                <a:spcPts val="0"/>
              </a:spcBef>
              <a:buNone/>
              <a:defRPr sz="2400">
                <a:solidFill>
                  <a:schemeClr val="accent1"/>
                </a:solidFill>
              </a:defRPr>
            </a:lvl1pPr>
            <a:lvl2pPr marL="0" indent="0" algn="l">
              <a:lnSpc>
                <a:spcPct val="110000"/>
              </a:lnSpc>
              <a:spcBef>
                <a:spcPts val="2000"/>
              </a:spcBef>
              <a:buNone/>
              <a:defRPr sz="2000" b="1"/>
            </a:lvl2pPr>
            <a:lvl3pPr marL="0" indent="0" algn="l">
              <a:spcBef>
                <a:spcPts val="0"/>
              </a:spcBef>
              <a:buNone/>
              <a:defRPr sz="2000"/>
            </a:lvl3pPr>
            <a:lvl4pPr algn="ctr">
              <a:defRPr/>
            </a:lvl4pPr>
            <a:lvl5pPr algn="ctr">
              <a:defRPr/>
            </a:lvl5pPr>
          </a:lstStyle>
          <a:p>
            <a:pPr lvl="0"/>
            <a:r>
              <a:rPr lang="en-GB"/>
              <a:t>Quote text</a:t>
            </a:r>
          </a:p>
          <a:p>
            <a:pPr lvl="1"/>
            <a:r>
              <a:rPr lang="en-GB"/>
              <a:t>Second level</a:t>
            </a:r>
          </a:p>
          <a:p>
            <a:pPr lvl="2"/>
            <a:r>
              <a:rPr lang="en-GB"/>
              <a:t>Third level</a:t>
            </a:r>
          </a:p>
        </p:txBody>
      </p:sp>
    </p:spTree>
    <p:extLst>
      <p:ext uri="{BB962C8B-B14F-4D97-AF65-F5344CB8AC3E}">
        <p14:creationId xmlns:p14="http://schemas.microsoft.com/office/powerpoint/2010/main" val="22783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946" userDrawn="1">
          <p15:clr>
            <a:srgbClr val="FBAE40"/>
          </p15:clr>
        </p15:guide>
        <p15:guide id="3"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Light Green">
    <p:bg>
      <p:bgPr>
        <a:solidFill>
          <a:schemeClr val="tx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A494E9E-7027-DABB-78DE-35F18BBE4252}"/>
              </a:ext>
            </a:extLst>
          </p:cNvPr>
          <p:cNvGraphicFramePr>
            <a:graphicFrameLocks noChangeAspect="1"/>
          </p:cNvGraphicFramePr>
          <p:nvPr userDrawn="1">
            <p:custDataLst>
              <p:tags r:id="rId1"/>
            </p:custDataLst>
            <p:extLst>
              <p:ext uri="{D42A27DB-BD31-4B8C-83A1-F6EECF244321}">
                <p14:modId xmlns:p14="http://schemas.microsoft.com/office/powerpoint/2010/main" val="1249875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8A494E9E-7027-DABB-78DE-35F18BBE42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13" name="Text Placeholder 12">
            <a:extLst>
              <a:ext uri="{FF2B5EF4-FFF2-40B4-BE49-F238E27FC236}">
                <a16:creationId xmlns:a16="http://schemas.microsoft.com/office/drawing/2014/main" id="{A30DAF6A-464C-4B41-9FA5-6FEBB8FF6858}"/>
              </a:ext>
            </a:extLst>
          </p:cNvPr>
          <p:cNvSpPr>
            <a:spLocks noGrp="1"/>
          </p:cNvSpPr>
          <p:nvPr>
            <p:ph type="body" sz="quarter" idx="16"/>
          </p:nvPr>
        </p:nvSpPr>
        <p:spPr>
          <a:xfrm>
            <a:off x="215900" y="1566863"/>
            <a:ext cx="11760200" cy="4122737"/>
          </a:xfrm>
        </p:spPr>
        <p:txBody>
          <a:bodyPr anchor="ctr"/>
          <a:lstStyle>
            <a:lvl1pPr marL="0" indent="0" algn="ctr">
              <a:lnSpc>
                <a:spcPct val="110000"/>
              </a:lnSpc>
              <a:spcBef>
                <a:spcPts val="0"/>
              </a:spcBef>
              <a:buNone/>
              <a:defRPr sz="2400"/>
            </a:lvl1pPr>
            <a:lvl2pPr marL="0" indent="0" algn="ctr">
              <a:lnSpc>
                <a:spcPct val="110000"/>
              </a:lnSpc>
              <a:spcBef>
                <a:spcPts val="2000"/>
              </a:spcBef>
              <a:buNone/>
              <a:defRPr sz="2400" b="1"/>
            </a:lvl2pPr>
            <a:lvl3pPr marL="0" indent="0" algn="ctr">
              <a:spcBef>
                <a:spcPts val="0"/>
              </a:spcBef>
              <a:buNone/>
              <a:defRPr sz="2400"/>
            </a:lvl3pPr>
            <a:lvl4pPr algn="ctr">
              <a:defRPr/>
            </a:lvl4pPr>
            <a:lvl5pPr algn="ctr">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6429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Mint">
    <p:bg>
      <p:bgRef idx="1001">
        <a:schemeClr val="bg2"/>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EB22916-3184-FFE7-7566-9662E3DDDBB3}"/>
              </a:ext>
            </a:extLst>
          </p:cNvPr>
          <p:cNvGraphicFramePr>
            <a:graphicFrameLocks noChangeAspect="1"/>
          </p:cNvGraphicFramePr>
          <p:nvPr userDrawn="1">
            <p:custDataLst>
              <p:tags r:id="rId1"/>
            </p:custDataLst>
            <p:extLst>
              <p:ext uri="{D42A27DB-BD31-4B8C-83A1-F6EECF244321}">
                <p14:modId xmlns:p14="http://schemas.microsoft.com/office/powerpoint/2010/main" val="3294632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1EB22916-3184-FFE7-7566-9662E3DDDB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3" name="Text Placeholder 12">
            <a:extLst>
              <a:ext uri="{FF2B5EF4-FFF2-40B4-BE49-F238E27FC236}">
                <a16:creationId xmlns:a16="http://schemas.microsoft.com/office/drawing/2014/main" id="{A30DAF6A-464C-4B41-9FA5-6FEBB8FF6858}"/>
              </a:ext>
            </a:extLst>
          </p:cNvPr>
          <p:cNvSpPr>
            <a:spLocks noGrp="1"/>
          </p:cNvSpPr>
          <p:nvPr>
            <p:ph type="body" sz="quarter" idx="16"/>
          </p:nvPr>
        </p:nvSpPr>
        <p:spPr>
          <a:xfrm>
            <a:off x="215900" y="1566863"/>
            <a:ext cx="11760200" cy="4122737"/>
          </a:xfrm>
        </p:spPr>
        <p:txBody>
          <a:bodyPr anchor="ctr"/>
          <a:lstStyle>
            <a:lvl1pPr marL="0" indent="0" algn="ctr">
              <a:lnSpc>
                <a:spcPct val="110000"/>
              </a:lnSpc>
              <a:spcBef>
                <a:spcPts val="0"/>
              </a:spcBef>
              <a:buNone/>
              <a:defRPr sz="2400"/>
            </a:lvl1pPr>
            <a:lvl2pPr marL="0" indent="0" algn="ctr">
              <a:lnSpc>
                <a:spcPct val="110000"/>
              </a:lnSpc>
              <a:spcBef>
                <a:spcPts val="2000"/>
              </a:spcBef>
              <a:buNone/>
              <a:defRPr sz="2400" b="1"/>
            </a:lvl2pPr>
            <a:lvl3pPr marL="0" indent="0" algn="ctr">
              <a:spcBef>
                <a:spcPts val="0"/>
              </a:spcBef>
              <a:buNone/>
              <a:defRPr sz="2400"/>
            </a:lvl3pPr>
            <a:lvl4pPr algn="ctr">
              <a:defRPr/>
            </a:lvl4pPr>
            <a:lvl5pPr algn="ctr">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169228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537F32F-EC2C-A1E7-94E5-8017E186B770}"/>
              </a:ext>
            </a:extLst>
          </p:cNvPr>
          <p:cNvGraphicFramePr>
            <a:graphicFrameLocks noChangeAspect="1"/>
          </p:cNvGraphicFramePr>
          <p:nvPr userDrawn="1">
            <p:custDataLst>
              <p:tags r:id="rId1"/>
            </p:custDataLst>
            <p:extLst>
              <p:ext uri="{D42A27DB-BD31-4B8C-83A1-F6EECF244321}">
                <p14:modId xmlns:p14="http://schemas.microsoft.com/office/powerpoint/2010/main" val="806650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D537F32F-EC2C-A1E7-94E5-8017E186B7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bg1"/>
                </a:solidFill>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7" name="Title 1">
            <a:extLst>
              <a:ext uri="{FF2B5EF4-FFF2-40B4-BE49-F238E27FC236}">
                <a16:creationId xmlns:a16="http://schemas.microsoft.com/office/drawing/2014/main" id="{8CC54858-286D-0FAE-56FC-0A28D07083A4}"/>
              </a:ext>
            </a:extLst>
          </p:cNvPr>
          <p:cNvSpPr>
            <a:spLocks noGrp="1"/>
          </p:cNvSpPr>
          <p:nvPr>
            <p:ph type="title" hasCustomPrompt="1"/>
          </p:nvPr>
        </p:nvSpPr>
        <p:spPr>
          <a:xfrm>
            <a:off x="216000" y="3167494"/>
            <a:ext cx="10515600" cy="1038745"/>
          </a:xfrm>
        </p:spPr>
        <p:txBody>
          <a:bodyPr vert="horz" anchor="b"/>
          <a:lstStyle>
            <a:lvl1pPr>
              <a:defRPr sz="7500" b="0" spc="100" baseline="0">
                <a:solidFill>
                  <a:schemeClr val="bg1"/>
                </a:solidFill>
              </a:defRPr>
            </a:lvl1pPr>
          </a:lstStyle>
          <a:p>
            <a:r>
              <a:rPr lang="en-US"/>
              <a:t>Divider title</a:t>
            </a:r>
            <a:endParaRPr lang="en-GB"/>
          </a:p>
        </p:txBody>
      </p:sp>
      <p:sp>
        <p:nvSpPr>
          <p:cNvPr id="8" name="Subtitle 2">
            <a:extLst>
              <a:ext uri="{FF2B5EF4-FFF2-40B4-BE49-F238E27FC236}">
                <a16:creationId xmlns:a16="http://schemas.microsoft.com/office/drawing/2014/main" id="{19441387-A40C-960D-A4C2-5E3FE34C93C7}"/>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Picture 1" descr="A yellow lines with dots&#10;&#10;Description automatically generated with medium confidence">
            <a:extLst>
              <a:ext uri="{FF2B5EF4-FFF2-40B4-BE49-F238E27FC236}">
                <a16:creationId xmlns:a16="http://schemas.microsoft.com/office/drawing/2014/main" id="{F3B68883-F7E9-1367-F3E0-8308EEF8C1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2821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 Mint">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8D0870F-47C2-3E39-9DC9-0AFFA6D08E43}"/>
              </a:ext>
            </a:extLst>
          </p:cNvPr>
          <p:cNvGraphicFramePr>
            <a:graphicFrameLocks noChangeAspect="1"/>
          </p:cNvGraphicFramePr>
          <p:nvPr userDrawn="1">
            <p:custDataLst>
              <p:tags r:id="rId1"/>
            </p:custDataLst>
            <p:extLst>
              <p:ext uri="{D42A27DB-BD31-4B8C-83A1-F6EECF244321}">
                <p14:modId xmlns:p14="http://schemas.microsoft.com/office/powerpoint/2010/main" val="3695272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C8D0870F-47C2-3E39-9DC9-0AFFA6D08E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tx1"/>
                </a:solidFill>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tx1"/>
                </a:solidFill>
              </a:defRPr>
            </a:lvl1pPr>
          </a:lstStyle>
          <a:p>
            <a:fld id="{3954854E-1B22-401C-B4EE-1698A89C07E3}" type="slidenum">
              <a:rPr lang="en-GB" smtClean="0"/>
              <a:pPr/>
              <a:t>‹#›</a:t>
            </a:fld>
            <a:endParaRPr lang="en-GB"/>
          </a:p>
        </p:txBody>
      </p:sp>
      <p:sp>
        <p:nvSpPr>
          <p:cNvPr id="7" name="Title 1">
            <a:extLst>
              <a:ext uri="{FF2B5EF4-FFF2-40B4-BE49-F238E27FC236}">
                <a16:creationId xmlns:a16="http://schemas.microsoft.com/office/drawing/2014/main" id="{8CC54858-286D-0FAE-56FC-0A28D07083A4}"/>
              </a:ext>
            </a:extLst>
          </p:cNvPr>
          <p:cNvSpPr>
            <a:spLocks noGrp="1"/>
          </p:cNvSpPr>
          <p:nvPr>
            <p:ph type="title" hasCustomPrompt="1"/>
          </p:nvPr>
        </p:nvSpPr>
        <p:spPr>
          <a:xfrm>
            <a:off x="216000" y="3167494"/>
            <a:ext cx="10515600" cy="1038745"/>
          </a:xfrm>
        </p:spPr>
        <p:txBody>
          <a:bodyPr vert="horz" anchor="b"/>
          <a:lstStyle>
            <a:lvl1pPr>
              <a:defRPr sz="7500" b="0" spc="100" baseline="0">
                <a:solidFill>
                  <a:schemeClr val="tx1"/>
                </a:solidFill>
              </a:defRPr>
            </a:lvl1pPr>
          </a:lstStyle>
          <a:p>
            <a:r>
              <a:rPr lang="en-US"/>
              <a:t>Divider title</a:t>
            </a:r>
            <a:endParaRPr lang="en-GB"/>
          </a:p>
        </p:txBody>
      </p:sp>
      <p:sp>
        <p:nvSpPr>
          <p:cNvPr id="8" name="Subtitle 2">
            <a:extLst>
              <a:ext uri="{FF2B5EF4-FFF2-40B4-BE49-F238E27FC236}">
                <a16:creationId xmlns:a16="http://schemas.microsoft.com/office/drawing/2014/main" id="{19441387-A40C-960D-A4C2-5E3FE34C93C7}"/>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Picture 1" descr="A yellow lines with dots&#10;&#10;Description automatically generated with medium confidence">
            <a:extLst>
              <a:ext uri="{FF2B5EF4-FFF2-40B4-BE49-F238E27FC236}">
                <a16:creationId xmlns:a16="http://schemas.microsoft.com/office/drawing/2014/main" id="{F501D517-4E97-5AB5-D2BD-E982258195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285666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Sage">
    <p:bg>
      <p:bgPr>
        <a:solidFill>
          <a:schemeClr val="accent4"/>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EDD8DE3-634F-D9F6-B91B-B2D30864952F}"/>
              </a:ext>
            </a:extLst>
          </p:cNvPr>
          <p:cNvGraphicFramePr>
            <a:graphicFrameLocks noChangeAspect="1"/>
          </p:cNvGraphicFramePr>
          <p:nvPr userDrawn="1">
            <p:custDataLst>
              <p:tags r:id="rId1"/>
            </p:custDataLst>
            <p:extLst>
              <p:ext uri="{D42A27DB-BD31-4B8C-83A1-F6EECF244321}">
                <p14:modId xmlns:p14="http://schemas.microsoft.com/office/powerpoint/2010/main" val="1929556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2EDD8DE3-634F-D9F6-B91B-B2D3086495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tx1"/>
                </a:solidFill>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tx1"/>
                </a:solidFill>
              </a:defRPr>
            </a:lvl1pPr>
          </a:lstStyle>
          <a:p>
            <a:fld id="{3954854E-1B22-401C-B4EE-1698A89C07E3}" type="slidenum">
              <a:rPr lang="en-GB" smtClean="0"/>
              <a:pPr/>
              <a:t>‹#›</a:t>
            </a:fld>
            <a:endParaRPr lang="en-GB"/>
          </a:p>
        </p:txBody>
      </p:sp>
      <p:sp>
        <p:nvSpPr>
          <p:cNvPr id="7" name="Title 1">
            <a:extLst>
              <a:ext uri="{FF2B5EF4-FFF2-40B4-BE49-F238E27FC236}">
                <a16:creationId xmlns:a16="http://schemas.microsoft.com/office/drawing/2014/main" id="{8CC54858-286D-0FAE-56FC-0A28D07083A4}"/>
              </a:ext>
            </a:extLst>
          </p:cNvPr>
          <p:cNvSpPr>
            <a:spLocks noGrp="1"/>
          </p:cNvSpPr>
          <p:nvPr>
            <p:ph type="title" hasCustomPrompt="1"/>
          </p:nvPr>
        </p:nvSpPr>
        <p:spPr>
          <a:xfrm>
            <a:off x="216000" y="3167494"/>
            <a:ext cx="10515600" cy="1038745"/>
          </a:xfrm>
        </p:spPr>
        <p:txBody>
          <a:bodyPr vert="horz" anchor="b"/>
          <a:lstStyle>
            <a:lvl1pPr>
              <a:defRPr sz="7500" b="0" spc="100" baseline="0">
                <a:solidFill>
                  <a:schemeClr val="tx1"/>
                </a:solidFill>
              </a:defRPr>
            </a:lvl1pPr>
          </a:lstStyle>
          <a:p>
            <a:r>
              <a:rPr lang="en-US"/>
              <a:t>Divider title</a:t>
            </a:r>
            <a:endParaRPr lang="en-GB"/>
          </a:p>
        </p:txBody>
      </p:sp>
      <p:sp>
        <p:nvSpPr>
          <p:cNvPr id="8" name="Subtitle 2">
            <a:extLst>
              <a:ext uri="{FF2B5EF4-FFF2-40B4-BE49-F238E27FC236}">
                <a16:creationId xmlns:a16="http://schemas.microsoft.com/office/drawing/2014/main" id="{19441387-A40C-960D-A4C2-5E3FE34C93C7}"/>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Picture 1" descr="A yellow lines with dots&#10;&#10;Description automatically generated with medium confidence">
            <a:extLst>
              <a:ext uri="{FF2B5EF4-FFF2-40B4-BE49-F238E27FC236}">
                <a16:creationId xmlns:a16="http://schemas.microsoft.com/office/drawing/2014/main" id="{A3124D00-DCD0-D380-9C90-541770AC39F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36285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1/2 Image">
    <p:bg>
      <p:bgPr>
        <a:solidFill>
          <a:schemeClr val="accent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7F57253-11C5-2E7A-7F97-2C380CEC439D}"/>
              </a:ext>
            </a:extLst>
          </p:cNvPr>
          <p:cNvGraphicFramePr>
            <a:graphicFrameLocks noChangeAspect="1"/>
          </p:cNvGraphicFramePr>
          <p:nvPr userDrawn="1">
            <p:custDataLst>
              <p:tags r:id="rId1"/>
            </p:custDataLst>
            <p:extLst>
              <p:ext uri="{D42A27DB-BD31-4B8C-83A1-F6EECF244321}">
                <p14:modId xmlns:p14="http://schemas.microsoft.com/office/powerpoint/2010/main" val="1798322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8" name="think-cell data - do not delete" hidden="1">
                        <a:extLst>
                          <a:ext uri="{FF2B5EF4-FFF2-40B4-BE49-F238E27FC236}">
                            <a16:creationId xmlns:a16="http://schemas.microsoft.com/office/drawing/2014/main" id="{E7F57253-11C5-2E7A-7F97-2C380CEC43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34D22B40-A452-0BE3-5671-990838D99D63}"/>
              </a:ext>
            </a:extLst>
          </p:cNvPr>
          <p:cNvSpPr>
            <a:spLocks noGrp="1"/>
          </p:cNvSpPr>
          <p:nvPr>
            <p:ph type="pic" sz="quarter" idx="13"/>
          </p:nvPr>
        </p:nvSpPr>
        <p:spPr>
          <a:xfrm>
            <a:off x="6096000" y="0"/>
            <a:ext cx="6096000" cy="6858000"/>
          </a:xfrm>
          <a:solidFill>
            <a:schemeClr val="accent5"/>
          </a:solidFill>
        </p:spPr>
        <p:txBody>
          <a:bodyPr/>
          <a:lstStyle/>
          <a:p>
            <a:endParaRPr lang="en-US"/>
          </a:p>
        </p:txBody>
      </p:sp>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bg1"/>
                </a:solidFill>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4" name="Title 1">
            <a:extLst>
              <a:ext uri="{FF2B5EF4-FFF2-40B4-BE49-F238E27FC236}">
                <a16:creationId xmlns:a16="http://schemas.microsoft.com/office/drawing/2014/main" id="{88FBB10A-FF0C-5828-3B38-B73DD31F0C93}"/>
              </a:ext>
            </a:extLst>
          </p:cNvPr>
          <p:cNvSpPr>
            <a:spLocks noGrp="1"/>
          </p:cNvSpPr>
          <p:nvPr>
            <p:ph type="title" hasCustomPrompt="1"/>
          </p:nvPr>
        </p:nvSpPr>
        <p:spPr>
          <a:xfrm>
            <a:off x="216000" y="3167494"/>
            <a:ext cx="5678832" cy="1038745"/>
          </a:xfrm>
        </p:spPr>
        <p:txBody>
          <a:bodyPr vert="horz" anchor="b"/>
          <a:lstStyle>
            <a:lvl1pPr>
              <a:defRPr sz="7500" b="0" spc="100" baseline="0">
                <a:solidFill>
                  <a:schemeClr val="bg1"/>
                </a:solidFill>
              </a:defRPr>
            </a:lvl1pPr>
          </a:lstStyle>
          <a:p>
            <a:r>
              <a:rPr lang="en-US"/>
              <a:t>Divider title</a:t>
            </a:r>
            <a:endParaRPr lang="en-GB"/>
          </a:p>
        </p:txBody>
      </p:sp>
      <p:sp>
        <p:nvSpPr>
          <p:cNvPr id="7" name="Subtitle 2">
            <a:extLst>
              <a:ext uri="{FF2B5EF4-FFF2-40B4-BE49-F238E27FC236}">
                <a16:creationId xmlns:a16="http://schemas.microsoft.com/office/drawing/2014/main" id="{35461D2F-BFB2-6F37-26E2-6A410868AC1E}"/>
              </a:ext>
            </a:extLst>
          </p:cNvPr>
          <p:cNvSpPr>
            <a:spLocks noGrp="1"/>
          </p:cNvSpPr>
          <p:nvPr>
            <p:ph type="subTitle" idx="1" hasCustomPrompt="1"/>
          </p:nvPr>
        </p:nvSpPr>
        <p:spPr>
          <a:xfrm>
            <a:off x="221311" y="4284000"/>
            <a:ext cx="5673521" cy="237244"/>
          </a:xfrm>
        </p:spPr>
        <p:txBody>
          <a:bodyPr wrap="square" anchor="t">
            <a:spAutoFit/>
          </a:bodyPr>
          <a:lstStyle>
            <a:lvl1pPr marL="0" indent="0" algn="l">
              <a:buNone/>
              <a:defRPr sz="15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Picture 1" descr="A yellow lines with dots&#10;&#10;Description automatically generated with medium confidence">
            <a:extLst>
              <a:ext uri="{FF2B5EF4-FFF2-40B4-BE49-F238E27FC236}">
                <a16:creationId xmlns:a16="http://schemas.microsoft.com/office/drawing/2014/main" id="{1F661803-EE9E-193E-098D-8123653D09D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98696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 Mint">
    <p:bg>
      <p:bgPr>
        <a:solidFill>
          <a:schemeClr val="bg2"/>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75ED5D2-DCA9-9A74-ECF3-6B0BA131700E}"/>
              </a:ext>
            </a:extLst>
          </p:cNvPr>
          <p:cNvGraphicFramePr>
            <a:graphicFrameLocks noChangeAspect="1"/>
          </p:cNvGraphicFramePr>
          <p:nvPr userDrawn="1">
            <p:custDataLst>
              <p:tags r:id="rId1"/>
            </p:custDataLst>
            <p:extLst>
              <p:ext uri="{D42A27DB-BD31-4B8C-83A1-F6EECF244321}">
                <p14:modId xmlns:p14="http://schemas.microsoft.com/office/powerpoint/2010/main" val="173688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9" name="think-cell data - do not delete" hidden="1">
                        <a:extLst>
                          <a:ext uri="{FF2B5EF4-FFF2-40B4-BE49-F238E27FC236}">
                            <a16:creationId xmlns:a16="http://schemas.microsoft.com/office/drawing/2014/main" id="{375ED5D2-DCA9-9A74-ECF3-6B0BA13170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vert="horz" anchor="b"/>
          <a:lstStyle>
            <a:lvl1pPr algn="l">
              <a:lnSpc>
                <a:spcPct val="90000"/>
              </a:lnSpc>
              <a:defRPr sz="5000" b="0" spc="120" baseline="0">
                <a:solidFill>
                  <a:schemeClr val="tx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pic>
        <p:nvPicPr>
          <p:cNvPr id="6" name="Picture 5">
            <a:extLst>
              <a:ext uri="{FF2B5EF4-FFF2-40B4-BE49-F238E27FC236}">
                <a16:creationId xmlns:a16="http://schemas.microsoft.com/office/drawing/2014/main" id="{91FC8B54-4A7A-03BB-3986-2AE21786747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459" y="5129141"/>
            <a:ext cx="3942478" cy="1633149"/>
          </a:xfrm>
          <a:prstGeom prst="rect">
            <a:avLst/>
          </a:prstGeom>
        </p:spPr>
      </p:pic>
      <p:pic>
        <p:nvPicPr>
          <p:cNvPr id="4" name="Picture 3" descr="A yellow lines with dots&#10;&#10;Description automatically generated with medium confidence">
            <a:extLst>
              <a:ext uri="{FF2B5EF4-FFF2-40B4-BE49-F238E27FC236}">
                <a16:creationId xmlns:a16="http://schemas.microsoft.com/office/drawing/2014/main" id="{67F6FC25-0207-CCDA-E1F0-78E310B92B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36601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accent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1D02BDA-DC91-452B-7E00-503183042E8B}"/>
              </a:ext>
            </a:extLst>
          </p:cNvPr>
          <p:cNvGraphicFramePr>
            <a:graphicFrameLocks noChangeAspect="1"/>
          </p:cNvGraphicFramePr>
          <p:nvPr userDrawn="1">
            <p:custDataLst>
              <p:tags r:id="rId1"/>
            </p:custDataLst>
            <p:extLst>
              <p:ext uri="{D42A27DB-BD31-4B8C-83A1-F6EECF244321}">
                <p14:modId xmlns:p14="http://schemas.microsoft.com/office/powerpoint/2010/main" val="1395673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8" name="think-cell data - do not delete" hidden="1">
                        <a:extLst>
                          <a:ext uri="{FF2B5EF4-FFF2-40B4-BE49-F238E27FC236}">
                            <a16:creationId xmlns:a16="http://schemas.microsoft.com/office/drawing/2014/main" id="{41D02BDA-DC91-452B-7E00-503183042E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34D22B40-A452-0BE3-5671-990838D99D63}"/>
              </a:ext>
            </a:extLst>
          </p:cNvPr>
          <p:cNvSpPr>
            <a:spLocks noGrp="1"/>
          </p:cNvSpPr>
          <p:nvPr>
            <p:ph type="pic" sz="quarter" idx="13"/>
          </p:nvPr>
        </p:nvSpPr>
        <p:spPr>
          <a:xfrm>
            <a:off x="0" y="0"/>
            <a:ext cx="12192000" cy="6192000"/>
          </a:xfrm>
          <a:solidFill>
            <a:schemeClr val="accent5"/>
          </a:solidFill>
        </p:spPr>
        <p:txBody>
          <a:bodyPr/>
          <a:lstStyle/>
          <a:p>
            <a:endParaRPr lang="en-US"/>
          </a:p>
        </p:txBody>
      </p:sp>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bg1"/>
                </a:solidFill>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4" name="Title 1">
            <a:extLst>
              <a:ext uri="{FF2B5EF4-FFF2-40B4-BE49-F238E27FC236}">
                <a16:creationId xmlns:a16="http://schemas.microsoft.com/office/drawing/2014/main" id="{88FBB10A-FF0C-5828-3B38-B73DD31F0C93}"/>
              </a:ext>
            </a:extLst>
          </p:cNvPr>
          <p:cNvSpPr>
            <a:spLocks noGrp="1"/>
          </p:cNvSpPr>
          <p:nvPr>
            <p:ph type="title" hasCustomPrompt="1"/>
          </p:nvPr>
        </p:nvSpPr>
        <p:spPr>
          <a:xfrm>
            <a:off x="216000" y="3167494"/>
            <a:ext cx="10515600" cy="1038745"/>
          </a:xfrm>
        </p:spPr>
        <p:txBody>
          <a:bodyPr vert="horz" anchor="b"/>
          <a:lstStyle>
            <a:lvl1pPr>
              <a:defRPr sz="7500" b="0" spc="100" baseline="0">
                <a:solidFill>
                  <a:schemeClr val="bg1"/>
                </a:solidFill>
              </a:defRPr>
            </a:lvl1pPr>
          </a:lstStyle>
          <a:p>
            <a:r>
              <a:rPr lang="en-US"/>
              <a:t>Divider title</a:t>
            </a:r>
            <a:endParaRPr lang="en-GB"/>
          </a:p>
        </p:txBody>
      </p:sp>
      <p:sp>
        <p:nvSpPr>
          <p:cNvPr id="7" name="Subtitle 2">
            <a:extLst>
              <a:ext uri="{FF2B5EF4-FFF2-40B4-BE49-F238E27FC236}">
                <a16:creationId xmlns:a16="http://schemas.microsoft.com/office/drawing/2014/main" id="{35461D2F-BFB2-6F37-26E2-6A410868AC1E}"/>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Picture 1" descr="A yellow lines with dots&#10;&#10;Description automatically generated with medium confidence">
            <a:extLst>
              <a:ext uri="{FF2B5EF4-FFF2-40B4-BE49-F238E27FC236}">
                <a16:creationId xmlns:a16="http://schemas.microsoft.com/office/drawing/2014/main" id="{4CCA30EE-A0EB-A088-10C1-7523ABA0D8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407275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 Tabl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112DA82-6F2E-1147-9325-648AFBD63349}"/>
              </a:ext>
            </a:extLst>
          </p:cNvPr>
          <p:cNvGraphicFramePr>
            <a:graphicFrameLocks noChangeAspect="1"/>
          </p:cNvGraphicFramePr>
          <p:nvPr userDrawn="1">
            <p:custDataLst>
              <p:tags r:id="rId1"/>
            </p:custDataLst>
            <p:extLst>
              <p:ext uri="{D42A27DB-BD31-4B8C-83A1-F6EECF244321}">
                <p14:modId xmlns:p14="http://schemas.microsoft.com/office/powerpoint/2010/main" val="1427964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A112DA82-6F2E-1147-9325-648AFBD633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5" name="Table Placeholder 4">
            <a:extLst>
              <a:ext uri="{FF2B5EF4-FFF2-40B4-BE49-F238E27FC236}">
                <a16:creationId xmlns:a16="http://schemas.microsoft.com/office/drawing/2014/main" id="{E9CC1310-B36A-1173-D697-9C708F271480}"/>
              </a:ext>
            </a:extLst>
          </p:cNvPr>
          <p:cNvSpPr>
            <a:spLocks noGrp="1"/>
          </p:cNvSpPr>
          <p:nvPr>
            <p:ph type="tbl" sz="quarter" idx="16" hasCustomPrompt="1"/>
          </p:nvPr>
        </p:nvSpPr>
        <p:spPr>
          <a:xfrm>
            <a:off x="215900" y="1501775"/>
            <a:ext cx="11760200" cy="4510225"/>
          </a:xfrm>
        </p:spPr>
        <p:txBody>
          <a:bodyPr>
            <a:normAutofit/>
          </a:bodyPr>
          <a:lstStyle>
            <a:lvl1pPr marL="0" indent="0">
              <a:buNone/>
              <a:defRPr sz="1200"/>
            </a:lvl1pPr>
          </a:lstStyle>
          <a:p>
            <a:r>
              <a:rPr lang="en-GB"/>
              <a:t>Projects – Create a table using 12pt text with left border (see example slide for reference)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Tree>
    <p:extLst>
      <p:ext uri="{BB962C8B-B14F-4D97-AF65-F5344CB8AC3E}">
        <p14:creationId xmlns:p14="http://schemas.microsoft.com/office/powerpoint/2010/main" val="36558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s + Text">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01D25DD-7C2B-4081-357F-09B6224D6032}"/>
              </a:ext>
            </a:extLst>
          </p:cNvPr>
          <p:cNvGraphicFramePr>
            <a:graphicFrameLocks noChangeAspect="1"/>
          </p:cNvGraphicFramePr>
          <p:nvPr userDrawn="1">
            <p:custDataLst>
              <p:tags r:id="rId1"/>
            </p:custDataLst>
            <p:extLst>
              <p:ext uri="{D42A27DB-BD31-4B8C-83A1-F6EECF244321}">
                <p14:modId xmlns:p14="http://schemas.microsoft.com/office/powerpoint/2010/main" val="756640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701D25DD-7C2B-4081-357F-09B6224D60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CC6C29FF-EF07-59B1-F766-1B9F0E8AC5DF}"/>
              </a:ext>
            </a:extLst>
          </p:cNvPr>
          <p:cNvSpPr>
            <a:spLocks noGrp="1"/>
          </p:cNvSpPr>
          <p:nvPr>
            <p:ph type="title" hasCustomPrompt="1"/>
          </p:nvPr>
        </p:nvSpPr>
        <p:spPr>
          <a:xfrm>
            <a:off x="215900" y="216000"/>
            <a:ext cx="6696000" cy="387798"/>
          </a:xfrm>
        </p:spPr>
        <p:txBody>
          <a:bodyPr vert="horz">
            <a:spAutoFit/>
          </a:bodyPr>
          <a:lstStyle/>
          <a:p>
            <a:r>
              <a:rPr lang="en-US"/>
              <a:t>Title</a:t>
            </a:r>
            <a:endParaRPr lang="en-GB"/>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0" y="972000"/>
            <a:ext cx="6696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4" name="Content Placeholder 13">
            <a:extLst>
              <a:ext uri="{FF2B5EF4-FFF2-40B4-BE49-F238E27FC236}">
                <a16:creationId xmlns:a16="http://schemas.microsoft.com/office/drawing/2014/main" id="{616A921C-E649-AC21-06D4-734253972A31}"/>
              </a:ext>
            </a:extLst>
          </p:cNvPr>
          <p:cNvSpPr>
            <a:spLocks noGrp="1"/>
          </p:cNvSpPr>
          <p:nvPr>
            <p:ph sz="quarter" idx="16"/>
          </p:nvPr>
        </p:nvSpPr>
        <p:spPr>
          <a:xfrm>
            <a:off x="7200000" y="180000"/>
            <a:ext cx="4795371" cy="60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708660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p:nvPr>
        </p:nvSpPr>
        <p:spPr>
          <a:xfrm>
            <a:off x="215899" y="1511300"/>
            <a:ext cx="6768000"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9747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475"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Charts Tables">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354DEEE-BCD2-7C72-E853-DC0C20573A21}"/>
              </a:ext>
            </a:extLst>
          </p:cNvPr>
          <p:cNvGraphicFramePr>
            <a:graphicFrameLocks noChangeAspect="1"/>
          </p:cNvGraphicFramePr>
          <p:nvPr userDrawn="1">
            <p:custDataLst>
              <p:tags r:id="rId1"/>
            </p:custDataLst>
            <p:extLst>
              <p:ext uri="{D42A27DB-BD31-4B8C-83A1-F6EECF244321}">
                <p14:modId xmlns:p14="http://schemas.microsoft.com/office/powerpoint/2010/main" val="4258073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3354DEEE-BCD2-7C72-E853-DC0C20573A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CC6C29FF-EF07-59B1-F766-1B9F0E8AC5DF}"/>
              </a:ext>
            </a:extLst>
          </p:cNvPr>
          <p:cNvSpPr>
            <a:spLocks noGrp="1"/>
          </p:cNvSpPr>
          <p:nvPr>
            <p:ph type="title" hasCustomPrompt="1"/>
          </p:nvPr>
        </p:nvSpPr>
        <p:spPr>
          <a:xfrm>
            <a:off x="215905" y="216000"/>
            <a:ext cx="5688000" cy="387798"/>
          </a:xfrm>
        </p:spPr>
        <p:txBody>
          <a:bodyPr vert="horz">
            <a:spAutoFit/>
          </a:bodyPr>
          <a:lstStyle/>
          <a:p>
            <a:r>
              <a:rPr lang="en-US"/>
              <a:t>Title</a:t>
            </a:r>
            <a:endParaRPr lang="en-GB"/>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4" name="Content Placeholder 13">
            <a:extLst>
              <a:ext uri="{FF2B5EF4-FFF2-40B4-BE49-F238E27FC236}">
                <a16:creationId xmlns:a16="http://schemas.microsoft.com/office/drawing/2014/main" id="{616A921C-E649-AC21-06D4-734253972A31}"/>
              </a:ext>
            </a:extLst>
          </p:cNvPr>
          <p:cNvSpPr>
            <a:spLocks noGrp="1"/>
          </p:cNvSpPr>
          <p:nvPr>
            <p:ph sz="quarter" idx="16" hasCustomPrompt="1"/>
          </p:nvPr>
        </p:nvSpPr>
        <p:spPr>
          <a:xfrm>
            <a:off x="6287996" y="180000"/>
            <a:ext cx="5707375" cy="6012000"/>
          </a:xfrm>
        </p:spPr>
        <p:txBody>
          <a:bodyPr/>
          <a:lstStyle>
            <a:lvl1pPr marL="0" indent="0">
              <a:buNone/>
              <a:defRPr/>
            </a:lvl1pPr>
          </a:lstStyle>
          <a:p>
            <a:pPr lvl="0"/>
            <a:r>
              <a:rPr lang="en-GB"/>
              <a:t>Insert table or chart</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9600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9" y="1511300"/>
            <a:ext cx="5687994" cy="4716463"/>
          </a:xfrm>
        </p:spPr>
        <p:txBody>
          <a:bodyPr/>
          <a:lstStyle>
            <a:lvl1pPr marL="0" indent="0">
              <a:buNone/>
              <a:defRPr/>
            </a:lvl1pPr>
          </a:lstStyle>
          <a:p>
            <a:pPr lvl="0"/>
            <a:r>
              <a:rPr lang="en-GB"/>
              <a:t>Insert table or chart</a:t>
            </a:r>
          </a:p>
        </p:txBody>
      </p:sp>
      <p:sp>
        <p:nvSpPr>
          <p:cNvPr id="2" name="Text Placeholder 2">
            <a:extLst>
              <a:ext uri="{FF2B5EF4-FFF2-40B4-BE49-F238E27FC236}">
                <a16:creationId xmlns:a16="http://schemas.microsoft.com/office/drawing/2014/main" id="{E05F4784-02EA-72F7-0DA4-DECC37038018}"/>
              </a:ext>
            </a:extLst>
          </p:cNvPr>
          <p:cNvSpPr>
            <a:spLocks noGrp="1"/>
          </p:cNvSpPr>
          <p:nvPr>
            <p:ph type="body" idx="1" hasCustomPrompt="1"/>
          </p:nvPr>
        </p:nvSpPr>
        <p:spPr>
          <a:xfrm>
            <a:off x="215905" y="972000"/>
            <a:ext cx="5688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81496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ject stages">
    <p:bg>
      <p:bgPr>
        <a:solidFill>
          <a:schemeClr val="accent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CEEEA46-B63C-EFBD-0219-8A6B2758400F}"/>
              </a:ext>
            </a:extLst>
          </p:cNvPr>
          <p:cNvGraphicFramePr>
            <a:graphicFrameLocks noChangeAspect="1"/>
          </p:cNvGraphicFramePr>
          <p:nvPr userDrawn="1">
            <p:custDataLst>
              <p:tags r:id="rId1"/>
            </p:custDataLst>
            <p:extLst>
              <p:ext uri="{D42A27DB-BD31-4B8C-83A1-F6EECF244321}">
                <p14:modId xmlns:p14="http://schemas.microsoft.com/office/powerpoint/2010/main" val="3128254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DCEEEA46-B63C-EFBD-0219-8A6B275840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a:spAutoFit/>
          </a:bodyPr>
          <a:lstStyle>
            <a:lvl1pPr>
              <a:defRPr>
                <a:solidFill>
                  <a:schemeClr val="bg1"/>
                </a:solidFill>
              </a:defRPr>
            </a:lvl1p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 name="Text Placeholder 10">
            <a:extLst>
              <a:ext uri="{FF2B5EF4-FFF2-40B4-BE49-F238E27FC236}">
                <a16:creationId xmlns:a16="http://schemas.microsoft.com/office/drawing/2014/main" id="{DA5D1B0B-7338-A434-6DF3-D0546BF9AE71}"/>
              </a:ext>
            </a:extLst>
          </p:cNvPr>
          <p:cNvSpPr>
            <a:spLocks noGrp="1"/>
          </p:cNvSpPr>
          <p:nvPr>
            <p:ph type="body" sz="quarter" idx="16"/>
          </p:nvPr>
        </p:nvSpPr>
        <p:spPr>
          <a:xfrm>
            <a:off x="215898"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1" name="Text Placeholder 10">
            <a:extLst>
              <a:ext uri="{FF2B5EF4-FFF2-40B4-BE49-F238E27FC236}">
                <a16:creationId xmlns:a16="http://schemas.microsoft.com/office/drawing/2014/main" id="{1508680E-9C6B-37ED-213F-D5F53F123973}"/>
              </a:ext>
            </a:extLst>
          </p:cNvPr>
          <p:cNvSpPr>
            <a:spLocks noGrp="1"/>
          </p:cNvSpPr>
          <p:nvPr>
            <p:ph type="body" sz="quarter" idx="17"/>
          </p:nvPr>
        </p:nvSpPr>
        <p:spPr>
          <a:xfrm>
            <a:off x="2615110"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3" name="Text Placeholder 10">
            <a:extLst>
              <a:ext uri="{FF2B5EF4-FFF2-40B4-BE49-F238E27FC236}">
                <a16:creationId xmlns:a16="http://schemas.microsoft.com/office/drawing/2014/main" id="{48933E41-7A05-9DD2-2DAC-10ABEB78B7DF}"/>
              </a:ext>
            </a:extLst>
          </p:cNvPr>
          <p:cNvSpPr>
            <a:spLocks noGrp="1"/>
          </p:cNvSpPr>
          <p:nvPr>
            <p:ph type="body" sz="quarter" idx="18"/>
          </p:nvPr>
        </p:nvSpPr>
        <p:spPr>
          <a:xfrm>
            <a:off x="5014322"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Text Placeholder 10">
            <a:extLst>
              <a:ext uri="{FF2B5EF4-FFF2-40B4-BE49-F238E27FC236}">
                <a16:creationId xmlns:a16="http://schemas.microsoft.com/office/drawing/2014/main" id="{340BB9AD-2A0C-B48B-2947-3E813C8C45AD}"/>
              </a:ext>
            </a:extLst>
          </p:cNvPr>
          <p:cNvSpPr>
            <a:spLocks noGrp="1"/>
          </p:cNvSpPr>
          <p:nvPr>
            <p:ph type="body" sz="quarter" idx="19"/>
          </p:nvPr>
        </p:nvSpPr>
        <p:spPr>
          <a:xfrm>
            <a:off x="7413534"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5" name="Text Placeholder 10">
            <a:extLst>
              <a:ext uri="{FF2B5EF4-FFF2-40B4-BE49-F238E27FC236}">
                <a16:creationId xmlns:a16="http://schemas.microsoft.com/office/drawing/2014/main" id="{F1FE2366-D690-A4E5-4795-8C0019BD6EB3}"/>
              </a:ext>
            </a:extLst>
          </p:cNvPr>
          <p:cNvSpPr>
            <a:spLocks noGrp="1"/>
          </p:cNvSpPr>
          <p:nvPr>
            <p:ph type="body" sz="quarter" idx="20"/>
          </p:nvPr>
        </p:nvSpPr>
        <p:spPr>
          <a:xfrm>
            <a:off x="9812745"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60106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 Group">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B1B0696-0882-3181-6F4C-C962D2BD1B52}"/>
              </a:ext>
            </a:extLst>
          </p:cNvPr>
          <p:cNvGraphicFramePr>
            <a:graphicFrameLocks noChangeAspect="1"/>
          </p:cNvGraphicFramePr>
          <p:nvPr userDrawn="1">
            <p:custDataLst>
              <p:tags r:id="rId1"/>
            </p:custDataLst>
            <p:extLst>
              <p:ext uri="{D42A27DB-BD31-4B8C-83A1-F6EECF244321}">
                <p14:modId xmlns:p14="http://schemas.microsoft.com/office/powerpoint/2010/main" val="2585470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AB1B0696-0882-3181-6F4C-C962D2BD1B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940719B7-0ECB-67DA-B2AC-7DE198D4F71D}"/>
              </a:ext>
            </a:extLst>
          </p:cNvPr>
          <p:cNvSpPr/>
          <p:nvPr userDrawn="1"/>
        </p:nvSpPr>
        <p:spPr>
          <a:xfrm>
            <a:off x="4110789" y="0"/>
            <a:ext cx="808120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5924009" y="1014084"/>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3999" y="6426000"/>
            <a:ext cx="2501905" cy="180000"/>
          </a:xfrm>
        </p:spPr>
        <p:txBody>
          <a:bodyPr/>
          <a:lstStyle/>
          <a:p>
            <a:r>
              <a:rPr lang="en-GB" dirty="0"/>
              <a:t>Oxford Industrial Decarbonisation Project - Roadmap  </a:t>
            </a:r>
          </a:p>
        </p:txBody>
      </p:sp>
      <p:sp>
        <p:nvSpPr>
          <p:cNvPr id="19" name="Title 1">
            <a:extLst>
              <a:ext uri="{FF2B5EF4-FFF2-40B4-BE49-F238E27FC236}">
                <a16:creationId xmlns:a16="http://schemas.microsoft.com/office/drawing/2014/main" id="{A509475D-092E-CED1-C8EC-DFF7536FE625}"/>
              </a:ext>
            </a:extLst>
          </p:cNvPr>
          <p:cNvSpPr>
            <a:spLocks noGrp="1"/>
          </p:cNvSpPr>
          <p:nvPr>
            <p:ph type="title" hasCustomPrompt="1"/>
          </p:nvPr>
        </p:nvSpPr>
        <p:spPr>
          <a:xfrm>
            <a:off x="215905" y="216000"/>
            <a:ext cx="3600000" cy="387798"/>
          </a:xfrm>
        </p:spPr>
        <p:txBody>
          <a:bodyPr vert="horz">
            <a:spAutoFit/>
          </a:bodyPr>
          <a:lstStyle/>
          <a:p>
            <a:r>
              <a:rPr lang="en-US"/>
              <a:t>Title</a:t>
            </a:r>
            <a:endParaRPr lang="en-GB"/>
          </a:p>
        </p:txBody>
      </p:sp>
      <p:sp>
        <p:nvSpPr>
          <p:cNvPr id="20" name="Text Placeholder 2">
            <a:extLst>
              <a:ext uri="{FF2B5EF4-FFF2-40B4-BE49-F238E27FC236}">
                <a16:creationId xmlns:a16="http://schemas.microsoft.com/office/drawing/2014/main" id="{D1464F7C-09F1-AFC9-E4E7-456657BCAE61}"/>
              </a:ext>
            </a:extLst>
          </p:cNvPr>
          <p:cNvSpPr>
            <a:spLocks noGrp="1"/>
          </p:cNvSpPr>
          <p:nvPr>
            <p:ph type="body" idx="1" hasCustomPrompt="1"/>
          </p:nvPr>
        </p:nvSpPr>
        <p:spPr>
          <a:xfrm>
            <a:off x="215905" y="972000"/>
            <a:ext cx="360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8" name="Picture Placeholder 23">
            <a:extLst>
              <a:ext uri="{FF2B5EF4-FFF2-40B4-BE49-F238E27FC236}">
                <a16:creationId xmlns:a16="http://schemas.microsoft.com/office/drawing/2014/main" id="{468E8857-A9D7-077B-9119-28B95172C473}"/>
              </a:ext>
            </a:extLst>
          </p:cNvPr>
          <p:cNvSpPr>
            <a:spLocks noGrp="1"/>
          </p:cNvSpPr>
          <p:nvPr>
            <p:ph type="pic" sz="quarter" idx="24"/>
          </p:nvPr>
        </p:nvSpPr>
        <p:spPr>
          <a:xfrm>
            <a:off x="5924009" y="2641178"/>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23">
            <a:extLst>
              <a:ext uri="{FF2B5EF4-FFF2-40B4-BE49-F238E27FC236}">
                <a16:creationId xmlns:a16="http://schemas.microsoft.com/office/drawing/2014/main" id="{B7819518-A2B2-DE36-E503-4D93DFFD9902}"/>
              </a:ext>
            </a:extLst>
          </p:cNvPr>
          <p:cNvSpPr>
            <a:spLocks noGrp="1"/>
          </p:cNvSpPr>
          <p:nvPr>
            <p:ph type="pic" sz="quarter" idx="25"/>
          </p:nvPr>
        </p:nvSpPr>
        <p:spPr>
          <a:xfrm>
            <a:off x="5924009" y="4281720"/>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9" name="Text Placeholder 8">
            <a:extLst>
              <a:ext uri="{FF2B5EF4-FFF2-40B4-BE49-F238E27FC236}">
                <a16:creationId xmlns:a16="http://schemas.microsoft.com/office/drawing/2014/main" id="{72B0FCB0-7514-20B7-5277-55C6EAB635FA}"/>
              </a:ext>
            </a:extLst>
          </p:cNvPr>
          <p:cNvSpPr>
            <a:spLocks noGrp="1"/>
          </p:cNvSpPr>
          <p:nvPr>
            <p:ph type="body" sz="quarter" idx="28"/>
          </p:nvPr>
        </p:nvSpPr>
        <p:spPr>
          <a:xfrm>
            <a:off x="215900" y="1501775"/>
            <a:ext cx="3600450" cy="360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1" name="Text Placeholder 8">
            <a:extLst>
              <a:ext uri="{FF2B5EF4-FFF2-40B4-BE49-F238E27FC236}">
                <a16:creationId xmlns:a16="http://schemas.microsoft.com/office/drawing/2014/main" id="{98203676-0E56-E785-AA7E-2D79EB2DC9C0}"/>
              </a:ext>
            </a:extLst>
          </p:cNvPr>
          <p:cNvSpPr>
            <a:spLocks noGrp="1"/>
          </p:cNvSpPr>
          <p:nvPr>
            <p:ph type="body" sz="quarter" idx="29" hasCustomPrompt="1"/>
          </p:nvPr>
        </p:nvSpPr>
        <p:spPr>
          <a:xfrm>
            <a:off x="7373654" y="993102"/>
            <a:ext cx="4602446" cy="1332000"/>
          </a:xfrm>
        </p:spPr>
        <p:txBody>
          <a:bodyPr/>
          <a:lstStyle>
            <a:lvl1pPr>
              <a:defRPr sz="1600"/>
            </a:lvl1pPr>
            <a:lvl2pPr>
              <a:defRPr sz="1600"/>
            </a:lvl2pPr>
            <a:lvl3pPr>
              <a:defRPr sz="1400"/>
            </a:lvl3pPr>
            <a:lvl4pPr>
              <a:defRPr sz="1400"/>
            </a:lvl4pPr>
            <a:lvl5pPr>
              <a:defRPr sz="1400"/>
            </a:lvl5pPr>
          </a:lstStyle>
          <a:p>
            <a:pPr lvl="1"/>
            <a:r>
              <a:rPr lang="en-GB"/>
              <a:t>Name</a:t>
            </a:r>
          </a:p>
          <a:p>
            <a:pPr lvl="0"/>
            <a:r>
              <a:rPr lang="en-GB"/>
              <a:t>Bio</a:t>
            </a:r>
            <a:endParaRPr lang="en-US"/>
          </a:p>
        </p:txBody>
      </p:sp>
      <p:sp>
        <p:nvSpPr>
          <p:cNvPr id="12" name="Text Placeholder 8">
            <a:extLst>
              <a:ext uri="{FF2B5EF4-FFF2-40B4-BE49-F238E27FC236}">
                <a16:creationId xmlns:a16="http://schemas.microsoft.com/office/drawing/2014/main" id="{C90F1DAB-F5B9-F490-8035-6C39BCF143AA}"/>
              </a:ext>
            </a:extLst>
          </p:cNvPr>
          <p:cNvSpPr>
            <a:spLocks noGrp="1"/>
          </p:cNvSpPr>
          <p:nvPr>
            <p:ph type="body" sz="quarter" idx="30" hasCustomPrompt="1"/>
          </p:nvPr>
        </p:nvSpPr>
        <p:spPr>
          <a:xfrm>
            <a:off x="7373654" y="2641178"/>
            <a:ext cx="4602446" cy="1332000"/>
          </a:xfrm>
        </p:spPr>
        <p:txBody>
          <a:bodyPr/>
          <a:lstStyle>
            <a:lvl1pPr>
              <a:defRPr sz="1600"/>
            </a:lvl1pPr>
            <a:lvl2pPr>
              <a:defRPr sz="1600"/>
            </a:lvl2pPr>
            <a:lvl3pPr>
              <a:defRPr sz="1400"/>
            </a:lvl3pPr>
            <a:lvl4pPr>
              <a:defRPr sz="1400"/>
            </a:lvl4pPr>
            <a:lvl5pPr>
              <a:defRPr sz="1400"/>
            </a:lvl5pPr>
          </a:lstStyle>
          <a:p>
            <a:pPr lvl="1"/>
            <a:r>
              <a:rPr lang="en-GB"/>
              <a:t>Name</a:t>
            </a:r>
          </a:p>
          <a:p>
            <a:pPr lvl="0"/>
            <a:r>
              <a:rPr lang="en-GB"/>
              <a:t>Bio</a:t>
            </a:r>
            <a:endParaRPr lang="en-US"/>
          </a:p>
        </p:txBody>
      </p:sp>
      <p:sp>
        <p:nvSpPr>
          <p:cNvPr id="14" name="Text Placeholder 8">
            <a:extLst>
              <a:ext uri="{FF2B5EF4-FFF2-40B4-BE49-F238E27FC236}">
                <a16:creationId xmlns:a16="http://schemas.microsoft.com/office/drawing/2014/main" id="{8779AB05-BB6B-8868-75EA-E59F1C8F72F0}"/>
              </a:ext>
            </a:extLst>
          </p:cNvPr>
          <p:cNvSpPr>
            <a:spLocks noGrp="1"/>
          </p:cNvSpPr>
          <p:nvPr>
            <p:ph type="body" sz="quarter" idx="31" hasCustomPrompt="1"/>
          </p:nvPr>
        </p:nvSpPr>
        <p:spPr>
          <a:xfrm>
            <a:off x="7373654" y="4281720"/>
            <a:ext cx="4602446" cy="1332000"/>
          </a:xfrm>
        </p:spPr>
        <p:txBody>
          <a:bodyPr/>
          <a:lstStyle>
            <a:lvl1pPr>
              <a:defRPr sz="1600"/>
            </a:lvl1pPr>
            <a:lvl2pPr>
              <a:defRPr sz="1600"/>
            </a:lvl2pPr>
            <a:lvl3pPr>
              <a:defRPr sz="1400"/>
            </a:lvl3pPr>
            <a:lvl4pPr>
              <a:defRPr sz="1400"/>
            </a:lvl4pPr>
            <a:lvl5pPr>
              <a:defRPr sz="1400"/>
            </a:lvl5pPr>
          </a:lstStyle>
          <a:p>
            <a:pPr lvl="1"/>
            <a:r>
              <a:rPr lang="en-GB"/>
              <a:t>Name</a:t>
            </a:r>
          </a:p>
          <a:p>
            <a:pPr lvl="0"/>
            <a:r>
              <a:rPr lang="en-GB"/>
              <a:t>Bio</a:t>
            </a:r>
            <a:endParaRPr lang="en-US"/>
          </a:p>
        </p:txBody>
      </p:sp>
    </p:spTree>
    <p:extLst>
      <p:ext uri="{BB962C8B-B14F-4D97-AF65-F5344CB8AC3E}">
        <p14:creationId xmlns:p14="http://schemas.microsoft.com/office/powerpoint/2010/main" val="252981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 Bio">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8D1CFFE-3B91-FFE7-0A05-8863D2FD5C28}"/>
              </a:ext>
            </a:extLst>
          </p:cNvPr>
          <p:cNvGraphicFramePr>
            <a:graphicFrameLocks noChangeAspect="1"/>
          </p:cNvGraphicFramePr>
          <p:nvPr userDrawn="1">
            <p:custDataLst>
              <p:tags r:id="rId1"/>
            </p:custDataLst>
            <p:extLst>
              <p:ext uri="{D42A27DB-BD31-4B8C-83A1-F6EECF244321}">
                <p14:modId xmlns:p14="http://schemas.microsoft.com/office/powerpoint/2010/main" val="567270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18D1CFFE-3B91-FFE7-0A05-8863D2FD5C2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2BF5D841-3E75-0D6E-29B3-AC93C1B33412}"/>
              </a:ext>
            </a:extLst>
          </p:cNvPr>
          <p:cNvCxnSpPr/>
          <p:nvPr userDrawn="1"/>
        </p:nvCxnSpPr>
        <p:spPr>
          <a:xfrm>
            <a:off x="4093827" y="460800"/>
            <a:ext cx="0" cy="57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2629143" y="533210"/>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cxnSp>
        <p:nvCxnSpPr>
          <p:cNvPr id="14" name="Straight Connector 13">
            <a:extLst>
              <a:ext uri="{FF2B5EF4-FFF2-40B4-BE49-F238E27FC236}">
                <a16:creationId xmlns:a16="http://schemas.microsoft.com/office/drawing/2014/main" id="{D79BA1B9-509D-E4E7-CAD9-61B1DA32A8C3}"/>
              </a:ext>
            </a:extLst>
          </p:cNvPr>
          <p:cNvCxnSpPr/>
          <p:nvPr userDrawn="1"/>
        </p:nvCxnSpPr>
        <p:spPr>
          <a:xfrm>
            <a:off x="8105681" y="460800"/>
            <a:ext cx="0" cy="57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509475D-092E-CED1-C8EC-DFF7536FE625}"/>
              </a:ext>
            </a:extLst>
          </p:cNvPr>
          <p:cNvSpPr>
            <a:spLocks noGrp="1"/>
          </p:cNvSpPr>
          <p:nvPr>
            <p:ph type="title" hasCustomPrompt="1"/>
          </p:nvPr>
        </p:nvSpPr>
        <p:spPr>
          <a:xfrm>
            <a:off x="215905" y="504000"/>
            <a:ext cx="2300026" cy="664797"/>
          </a:xfrm>
        </p:spPr>
        <p:txBody>
          <a:bodyPr vert="horz" wrap="square">
            <a:spAutoFit/>
          </a:bodyPr>
          <a:lstStyle>
            <a:lvl1pPr>
              <a:defRPr sz="2400"/>
            </a:lvl1pPr>
          </a:lstStyle>
          <a:p>
            <a:r>
              <a:rPr lang="en-US"/>
              <a:t>Name</a:t>
            </a:r>
            <a:br>
              <a:rPr lang="en-US"/>
            </a:br>
            <a:r>
              <a:rPr lang="en-US"/>
              <a:t>Surname</a:t>
            </a:r>
            <a:endParaRPr lang="en-GB"/>
          </a:p>
        </p:txBody>
      </p:sp>
      <p:sp>
        <p:nvSpPr>
          <p:cNvPr id="20" name="Text Placeholder 2">
            <a:extLst>
              <a:ext uri="{FF2B5EF4-FFF2-40B4-BE49-F238E27FC236}">
                <a16:creationId xmlns:a16="http://schemas.microsoft.com/office/drawing/2014/main" id="{D1464F7C-09F1-AFC9-E4E7-456657BCAE61}"/>
              </a:ext>
            </a:extLst>
          </p:cNvPr>
          <p:cNvSpPr>
            <a:spLocks noGrp="1"/>
          </p:cNvSpPr>
          <p:nvPr>
            <p:ph type="body" idx="1" hasCustomPrompt="1"/>
          </p:nvPr>
        </p:nvSpPr>
        <p:spPr>
          <a:xfrm>
            <a:off x="215905" y="1219932"/>
            <a:ext cx="2268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1" name="Text Placeholder 10">
            <a:extLst>
              <a:ext uri="{FF2B5EF4-FFF2-40B4-BE49-F238E27FC236}">
                <a16:creationId xmlns:a16="http://schemas.microsoft.com/office/drawing/2014/main" id="{1F52E6E0-386A-7F0D-4199-20975D01D99D}"/>
              </a:ext>
            </a:extLst>
          </p:cNvPr>
          <p:cNvSpPr>
            <a:spLocks noGrp="1"/>
          </p:cNvSpPr>
          <p:nvPr>
            <p:ph type="body" sz="quarter" idx="25"/>
          </p:nvPr>
        </p:nvSpPr>
        <p:spPr>
          <a:xfrm>
            <a:off x="215900" y="2239963"/>
            <a:ext cx="3744000" cy="3951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10">
            <a:extLst>
              <a:ext uri="{FF2B5EF4-FFF2-40B4-BE49-F238E27FC236}">
                <a16:creationId xmlns:a16="http://schemas.microsoft.com/office/drawing/2014/main" id="{8899A843-2281-A12D-39A7-F6D9D43971B2}"/>
              </a:ext>
            </a:extLst>
          </p:cNvPr>
          <p:cNvSpPr>
            <a:spLocks noGrp="1"/>
          </p:cNvSpPr>
          <p:nvPr>
            <p:ph type="body" sz="quarter" idx="26"/>
          </p:nvPr>
        </p:nvSpPr>
        <p:spPr>
          <a:xfrm>
            <a:off x="4227754" y="477775"/>
            <a:ext cx="3744000" cy="571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5" name="Text Placeholder 10">
            <a:extLst>
              <a:ext uri="{FF2B5EF4-FFF2-40B4-BE49-F238E27FC236}">
                <a16:creationId xmlns:a16="http://schemas.microsoft.com/office/drawing/2014/main" id="{4E0F1A1C-95CF-A1B8-806A-4B74C82BF107}"/>
              </a:ext>
            </a:extLst>
          </p:cNvPr>
          <p:cNvSpPr>
            <a:spLocks noGrp="1"/>
          </p:cNvSpPr>
          <p:nvPr>
            <p:ph type="body" sz="quarter" idx="27"/>
          </p:nvPr>
        </p:nvSpPr>
        <p:spPr>
          <a:xfrm>
            <a:off x="8239607" y="477775"/>
            <a:ext cx="3744000" cy="571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61110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 Bio / CV">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DE0CD2E-EC76-3E82-E4F2-CF655860CF5B}"/>
              </a:ext>
            </a:extLst>
          </p:cNvPr>
          <p:cNvGraphicFramePr>
            <a:graphicFrameLocks noChangeAspect="1"/>
          </p:cNvGraphicFramePr>
          <p:nvPr userDrawn="1">
            <p:custDataLst>
              <p:tags r:id="rId1"/>
            </p:custDataLst>
            <p:extLst>
              <p:ext uri="{D42A27DB-BD31-4B8C-83A1-F6EECF244321}">
                <p14:modId xmlns:p14="http://schemas.microsoft.com/office/powerpoint/2010/main" val="3572839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FDE0CD2E-EC76-3E82-E4F2-CF655860CF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A37344B-80BD-4235-8604-E6EEE95E662E}"/>
              </a:ext>
            </a:extLst>
          </p:cNvPr>
          <p:cNvSpPr/>
          <p:nvPr userDrawn="1"/>
        </p:nvSpPr>
        <p:spPr>
          <a:xfrm>
            <a:off x="0" y="0"/>
            <a:ext cx="409381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1380907" y="207963"/>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cxnSp>
        <p:nvCxnSpPr>
          <p:cNvPr id="14" name="Straight Connector 13">
            <a:extLst>
              <a:ext uri="{FF2B5EF4-FFF2-40B4-BE49-F238E27FC236}">
                <a16:creationId xmlns:a16="http://schemas.microsoft.com/office/drawing/2014/main" id="{D79BA1B9-509D-E4E7-CAD9-61B1DA32A8C3}"/>
              </a:ext>
            </a:extLst>
          </p:cNvPr>
          <p:cNvCxnSpPr>
            <a:cxnSpLocks/>
          </p:cNvCxnSpPr>
          <p:nvPr userDrawn="1"/>
        </p:nvCxnSpPr>
        <p:spPr>
          <a:xfrm>
            <a:off x="8105681" y="460800"/>
            <a:ext cx="0" cy="5957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509475D-092E-CED1-C8EC-DFF7536FE625}"/>
              </a:ext>
            </a:extLst>
          </p:cNvPr>
          <p:cNvSpPr>
            <a:spLocks noGrp="1"/>
          </p:cNvSpPr>
          <p:nvPr>
            <p:ph type="title" hasCustomPrompt="1"/>
          </p:nvPr>
        </p:nvSpPr>
        <p:spPr>
          <a:xfrm>
            <a:off x="223828" y="1663363"/>
            <a:ext cx="3869992" cy="332399"/>
          </a:xfrm>
        </p:spPr>
        <p:txBody>
          <a:bodyPr vert="horz" wrap="square">
            <a:spAutoFit/>
          </a:bodyPr>
          <a:lstStyle>
            <a:lvl1pPr>
              <a:defRPr sz="2400">
                <a:solidFill>
                  <a:schemeClr val="bg1"/>
                </a:solidFill>
              </a:defRPr>
            </a:lvl1pPr>
          </a:lstStyle>
          <a:p>
            <a:r>
              <a:rPr lang="en-US"/>
              <a:t>Name Surname</a:t>
            </a:r>
            <a:endParaRPr lang="en-GB"/>
          </a:p>
        </p:txBody>
      </p:sp>
      <p:sp>
        <p:nvSpPr>
          <p:cNvPr id="20" name="Text Placeholder 2">
            <a:extLst>
              <a:ext uri="{FF2B5EF4-FFF2-40B4-BE49-F238E27FC236}">
                <a16:creationId xmlns:a16="http://schemas.microsoft.com/office/drawing/2014/main" id="{D1464F7C-09F1-AFC9-E4E7-456657BCAE61}"/>
              </a:ext>
            </a:extLst>
          </p:cNvPr>
          <p:cNvSpPr>
            <a:spLocks noGrp="1"/>
          </p:cNvSpPr>
          <p:nvPr>
            <p:ph type="body" idx="1" hasCustomPrompt="1"/>
          </p:nvPr>
        </p:nvSpPr>
        <p:spPr>
          <a:xfrm>
            <a:off x="223828" y="2003663"/>
            <a:ext cx="3869986" cy="246221"/>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1" name="Text Placeholder 10">
            <a:extLst>
              <a:ext uri="{FF2B5EF4-FFF2-40B4-BE49-F238E27FC236}">
                <a16:creationId xmlns:a16="http://schemas.microsoft.com/office/drawing/2014/main" id="{1F52E6E0-386A-7F0D-4199-20975D01D99D}"/>
              </a:ext>
            </a:extLst>
          </p:cNvPr>
          <p:cNvSpPr>
            <a:spLocks noGrp="1"/>
          </p:cNvSpPr>
          <p:nvPr>
            <p:ph type="body" sz="quarter" idx="25"/>
          </p:nvPr>
        </p:nvSpPr>
        <p:spPr>
          <a:xfrm>
            <a:off x="215900" y="2327290"/>
            <a:ext cx="3744000" cy="1958968"/>
          </a:xfrm>
        </p:spPr>
        <p:txBody>
          <a:bodyPr/>
          <a:lstStyle>
            <a:lvl1pPr>
              <a:spcBef>
                <a:spcPts val="300"/>
              </a:spcBef>
              <a:defRPr sz="1000">
                <a:solidFill>
                  <a:schemeClr val="bg1"/>
                </a:solidFill>
              </a:defRPr>
            </a:lvl1pPr>
            <a:lvl2pPr>
              <a:spcBef>
                <a:spcPts val="300"/>
              </a:spcBef>
              <a:defRPr sz="1000">
                <a:solidFill>
                  <a:schemeClr val="bg1"/>
                </a:solidFill>
              </a:defRPr>
            </a:lvl2pPr>
            <a:lvl3pPr marL="180000" indent="-180000">
              <a:spcBef>
                <a:spcPts val="300"/>
              </a:spcBef>
              <a:defRPr sz="1000">
                <a:solidFill>
                  <a:schemeClr val="bg1"/>
                </a:solidFill>
              </a:defRPr>
            </a:lvl3pPr>
            <a:lvl4pPr marL="360000" indent="-180000">
              <a:spcBef>
                <a:spcPts val="300"/>
              </a:spcBef>
              <a:defRPr sz="1000">
                <a:solidFill>
                  <a:schemeClr val="bg1"/>
                </a:solidFill>
              </a:defRPr>
            </a:lvl4pPr>
            <a:lvl5pPr marL="540000" indent="-180000">
              <a:spcBef>
                <a:spcPts val="300"/>
              </a:spcBef>
              <a:defRPr sz="1000">
                <a:solidFill>
                  <a:schemeClr val="bg1"/>
                </a:solidFill>
              </a:defRPr>
            </a:lvl5pPr>
            <a:lvl6pPr>
              <a:spcBef>
                <a:spcPts val="300"/>
              </a:spcBef>
              <a:defRPr sz="9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10">
            <a:extLst>
              <a:ext uri="{FF2B5EF4-FFF2-40B4-BE49-F238E27FC236}">
                <a16:creationId xmlns:a16="http://schemas.microsoft.com/office/drawing/2014/main" id="{8899A843-2281-A12D-39A7-F6D9D43971B2}"/>
              </a:ext>
            </a:extLst>
          </p:cNvPr>
          <p:cNvSpPr>
            <a:spLocks noGrp="1"/>
          </p:cNvSpPr>
          <p:nvPr>
            <p:ph type="body" sz="quarter" idx="26"/>
          </p:nvPr>
        </p:nvSpPr>
        <p:spPr>
          <a:xfrm>
            <a:off x="4227754" y="477775"/>
            <a:ext cx="3744000" cy="5713475"/>
          </a:xfrm>
        </p:spPr>
        <p:txBody>
          <a:bodyPr/>
          <a:lstStyle>
            <a:lvl1pPr>
              <a:spcBef>
                <a:spcPts val="300"/>
              </a:spcBef>
              <a:defRPr sz="1100"/>
            </a:lvl1pPr>
            <a:lvl2pPr>
              <a:spcBef>
                <a:spcPts val="300"/>
              </a:spcBef>
              <a:defRPr sz="1100"/>
            </a:lvl2pPr>
            <a:lvl3pPr marL="180000" indent="-180000">
              <a:spcBef>
                <a:spcPts val="300"/>
              </a:spcBef>
              <a:defRPr sz="1100"/>
            </a:lvl3pPr>
            <a:lvl4pPr marL="360000" indent="-180000">
              <a:spcBef>
                <a:spcPts val="300"/>
              </a:spcBef>
              <a:defRPr sz="1100"/>
            </a:lvl4pPr>
            <a:lvl5pPr marL="540000" indent="-180000">
              <a:spcBef>
                <a:spcPts val="300"/>
              </a:spcBef>
              <a:defRPr sz="1100"/>
            </a:lvl5pPr>
            <a:lvl6pPr>
              <a:spcBef>
                <a:spcPts val="300"/>
              </a:spcBef>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5" name="Text Placeholder 10">
            <a:extLst>
              <a:ext uri="{FF2B5EF4-FFF2-40B4-BE49-F238E27FC236}">
                <a16:creationId xmlns:a16="http://schemas.microsoft.com/office/drawing/2014/main" id="{4E0F1A1C-95CF-A1B8-806A-4B74C82BF107}"/>
              </a:ext>
            </a:extLst>
          </p:cNvPr>
          <p:cNvSpPr>
            <a:spLocks noGrp="1"/>
          </p:cNvSpPr>
          <p:nvPr>
            <p:ph type="body" sz="quarter" idx="27"/>
          </p:nvPr>
        </p:nvSpPr>
        <p:spPr>
          <a:xfrm>
            <a:off x="8239607" y="477775"/>
            <a:ext cx="3744000" cy="5713475"/>
          </a:xfrm>
        </p:spPr>
        <p:txBody>
          <a:bodyPr/>
          <a:lstStyle>
            <a:lvl1pPr>
              <a:spcBef>
                <a:spcPts val="300"/>
              </a:spcBef>
              <a:defRPr sz="1100"/>
            </a:lvl1pPr>
            <a:lvl2pPr>
              <a:spcBef>
                <a:spcPts val="300"/>
              </a:spcBef>
              <a:defRPr sz="1100"/>
            </a:lvl2pPr>
            <a:lvl3pPr marL="180000" indent="-180000">
              <a:spcBef>
                <a:spcPts val="300"/>
              </a:spcBef>
              <a:defRPr sz="1100"/>
            </a:lvl3pPr>
            <a:lvl4pPr marL="360000" indent="-180000">
              <a:spcBef>
                <a:spcPts val="300"/>
              </a:spcBef>
              <a:defRPr sz="1100"/>
            </a:lvl4pPr>
            <a:lvl5pPr marL="540000" indent="-180000">
              <a:spcBef>
                <a:spcPts val="300"/>
              </a:spcBef>
              <a:defRPr sz="1100"/>
            </a:lvl5pPr>
            <a:lvl6pPr>
              <a:spcBef>
                <a:spcPts val="300"/>
              </a:spcBef>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10">
            <a:extLst>
              <a:ext uri="{FF2B5EF4-FFF2-40B4-BE49-F238E27FC236}">
                <a16:creationId xmlns:a16="http://schemas.microsoft.com/office/drawing/2014/main" id="{756B9167-4A26-A948-4C5E-2387E10C17B9}"/>
              </a:ext>
            </a:extLst>
          </p:cNvPr>
          <p:cNvSpPr>
            <a:spLocks noGrp="1"/>
          </p:cNvSpPr>
          <p:nvPr>
            <p:ph type="body" sz="quarter" idx="28" hasCustomPrompt="1"/>
          </p:nvPr>
        </p:nvSpPr>
        <p:spPr>
          <a:xfrm>
            <a:off x="215900" y="4522556"/>
            <a:ext cx="3744000" cy="180001"/>
          </a:xfrm>
        </p:spPr>
        <p:txBody>
          <a:bodyPr/>
          <a:lstStyle>
            <a:lvl1pPr>
              <a:defRPr sz="1000" cap="all"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[Add heading] FIELDS OF Competence</a:t>
            </a:r>
          </a:p>
        </p:txBody>
      </p:sp>
      <p:sp>
        <p:nvSpPr>
          <p:cNvPr id="4" name="TextBox 3">
            <a:extLst>
              <a:ext uri="{FF2B5EF4-FFF2-40B4-BE49-F238E27FC236}">
                <a16:creationId xmlns:a16="http://schemas.microsoft.com/office/drawing/2014/main" id="{AFCC8AEE-6CFC-D8CF-5598-D77A61EA1DC0}"/>
              </a:ext>
            </a:extLst>
          </p:cNvPr>
          <p:cNvSpPr txBox="1"/>
          <p:nvPr userDrawn="1"/>
        </p:nvSpPr>
        <p:spPr>
          <a:xfrm>
            <a:off x="4227754" y="207963"/>
            <a:ext cx="7748346" cy="184666"/>
          </a:xfrm>
          <a:prstGeom prst="rect">
            <a:avLst/>
          </a:prstGeom>
          <a:noFill/>
        </p:spPr>
        <p:txBody>
          <a:bodyPr wrap="square" lIns="0" tIns="0" rIns="0" bIns="0" rtlCol="0">
            <a:spAutoFit/>
          </a:bodyPr>
          <a:lstStyle/>
          <a:p>
            <a:pPr algn="l"/>
            <a:r>
              <a:rPr lang="en-US" sz="1200" cap="all" baseline="0">
                <a:solidFill>
                  <a:schemeClr val="accent1"/>
                </a:solidFill>
                <a:latin typeface="Verdana" panose="020B0604030504040204" pitchFamily="34" charset="0"/>
                <a:ea typeface="Verdana" panose="020B0604030504040204" pitchFamily="34" charset="0"/>
                <a:cs typeface="Verdana" panose="020B0604030504040204" pitchFamily="34" charset="0"/>
              </a:rPr>
              <a:t>Relevant Experience</a:t>
            </a:r>
          </a:p>
        </p:txBody>
      </p:sp>
      <p:sp>
        <p:nvSpPr>
          <p:cNvPr id="16" name="Text Placeholder 10">
            <a:extLst>
              <a:ext uri="{FF2B5EF4-FFF2-40B4-BE49-F238E27FC236}">
                <a16:creationId xmlns:a16="http://schemas.microsoft.com/office/drawing/2014/main" id="{6D345348-3324-D798-D8D0-02524A522503}"/>
              </a:ext>
            </a:extLst>
          </p:cNvPr>
          <p:cNvSpPr>
            <a:spLocks noGrp="1"/>
          </p:cNvSpPr>
          <p:nvPr>
            <p:ph type="body" sz="quarter" idx="29"/>
          </p:nvPr>
        </p:nvSpPr>
        <p:spPr>
          <a:xfrm>
            <a:off x="215900" y="4779963"/>
            <a:ext cx="3744000" cy="1440837"/>
          </a:xfrm>
        </p:spPr>
        <p:txBody>
          <a:bodyPr anchor="b" anchorCtr="0"/>
          <a:lstStyle>
            <a:lvl1pPr marL="180000" indent="-180000">
              <a:spcBef>
                <a:spcPts val="300"/>
              </a:spcBef>
              <a:buFont typeface="Arial" panose="020B0604020202020204" pitchFamily="34" charset="0"/>
              <a:buChar char="•"/>
              <a:defRPr sz="1000">
                <a:solidFill>
                  <a:schemeClr val="bg1"/>
                </a:solidFill>
              </a:defRPr>
            </a:lvl1pPr>
            <a:lvl2pPr>
              <a:defRPr sz="1000"/>
            </a:lvl2pPr>
            <a:lvl3pPr marL="180000" indent="-180000">
              <a:defRPr sz="1000"/>
            </a:lvl3pPr>
            <a:lvl4pPr marL="360000" indent="-180000">
              <a:defRPr sz="1000"/>
            </a:lvl4pPr>
            <a:lvl5pPr marL="540000" indent="-180000">
              <a:defRPr sz="1000"/>
            </a:lvl5pPr>
            <a:lvl6pPr>
              <a:defRPr sz="900"/>
            </a:lvl6pPr>
          </a:lstStyle>
          <a:p>
            <a:pPr lvl="0"/>
            <a:r>
              <a:rPr lang="en-US"/>
              <a:t>Click to edit Master text styles</a:t>
            </a:r>
          </a:p>
        </p:txBody>
      </p:sp>
    </p:spTree>
    <p:extLst>
      <p:ext uri="{BB962C8B-B14F-4D97-AF65-F5344CB8AC3E}">
        <p14:creationId xmlns:p14="http://schemas.microsoft.com/office/powerpoint/2010/main" val="20405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 3 Up">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ABEE4ED-ABC0-02C7-2305-70C6914F41D3}"/>
              </a:ext>
            </a:extLst>
          </p:cNvPr>
          <p:cNvGraphicFramePr>
            <a:graphicFrameLocks noChangeAspect="1"/>
          </p:cNvGraphicFramePr>
          <p:nvPr userDrawn="1">
            <p:custDataLst>
              <p:tags r:id="rId1"/>
            </p:custDataLst>
            <p:extLst>
              <p:ext uri="{D42A27DB-BD31-4B8C-83A1-F6EECF244321}">
                <p14:modId xmlns:p14="http://schemas.microsoft.com/office/powerpoint/2010/main" val="2598551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2ABEE4ED-ABC0-02C7-2305-70C6914F41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3" name="Picture Placeholder 23">
            <a:extLst>
              <a:ext uri="{FF2B5EF4-FFF2-40B4-BE49-F238E27FC236}">
                <a16:creationId xmlns:a16="http://schemas.microsoft.com/office/drawing/2014/main" id="{AFF61CE1-63A5-524B-4B66-2AAD84A920CD}"/>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4" name="Picture Placeholder 23">
            <a:extLst>
              <a:ext uri="{FF2B5EF4-FFF2-40B4-BE49-F238E27FC236}">
                <a16:creationId xmlns:a16="http://schemas.microsoft.com/office/drawing/2014/main" id="{572E622A-5D39-601C-DD25-BE9D980CADEB}"/>
              </a:ext>
            </a:extLst>
          </p:cNvPr>
          <p:cNvSpPr>
            <a:spLocks noGrp="1"/>
          </p:cNvSpPr>
          <p:nvPr>
            <p:ph type="pic" sz="quarter" idx="17"/>
          </p:nvPr>
        </p:nvSpPr>
        <p:spPr>
          <a:xfrm>
            <a:off x="4834073"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0" name="Picture Placeholder 23">
            <a:extLst>
              <a:ext uri="{FF2B5EF4-FFF2-40B4-BE49-F238E27FC236}">
                <a16:creationId xmlns:a16="http://schemas.microsoft.com/office/drawing/2014/main" id="{9321EE6F-A2E7-65CE-72CF-DC83A7F4ECD4}"/>
              </a:ext>
            </a:extLst>
          </p:cNvPr>
          <p:cNvSpPr>
            <a:spLocks noGrp="1"/>
          </p:cNvSpPr>
          <p:nvPr>
            <p:ph type="pic" sz="quarter" idx="18"/>
          </p:nvPr>
        </p:nvSpPr>
        <p:spPr>
          <a:xfrm>
            <a:off x="9439275"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1" name="Text Placeholder 2">
            <a:extLst>
              <a:ext uri="{FF2B5EF4-FFF2-40B4-BE49-F238E27FC236}">
                <a16:creationId xmlns:a16="http://schemas.microsoft.com/office/drawing/2014/main" id="{159ACB15-9FCF-EC00-F496-7DF0EFFB11FC}"/>
              </a:ext>
            </a:extLst>
          </p:cNvPr>
          <p:cNvSpPr>
            <a:spLocks noGrp="1"/>
          </p:cNvSpPr>
          <p:nvPr>
            <p:ph type="body" idx="20" hasCustomPrompt="1"/>
          </p:nvPr>
        </p:nvSpPr>
        <p:spPr>
          <a:xfrm>
            <a:off x="370427" y="4641831"/>
            <a:ext cx="2520000" cy="221599"/>
          </a:xfrm>
          <a:noFill/>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3" name="Text Placeholder 2">
            <a:extLst>
              <a:ext uri="{FF2B5EF4-FFF2-40B4-BE49-F238E27FC236}">
                <a16:creationId xmlns:a16="http://schemas.microsoft.com/office/drawing/2014/main" id="{F8E28797-59D6-9E69-01E9-B3AA9A1FAC41}"/>
              </a:ext>
            </a:extLst>
          </p:cNvPr>
          <p:cNvSpPr>
            <a:spLocks noGrp="1"/>
          </p:cNvSpPr>
          <p:nvPr>
            <p:ph type="body" idx="21" hasCustomPrompt="1"/>
          </p:nvPr>
        </p:nvSpPr>
        <p:spPr>
          <a:xfrm>
            <a:off x="368500" y="4374000"/>
            <a:ext cx="2520000" cy="221599"/>
          </a:xfrm>
          <a:noFill/>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4" name="Text Placeholder 2">
            <a:extLst>
              <a:ext uri="{FF2B5EF4-FFF2-40B4-BE49-F238E27FC236}">
                <a16:creationId xmlns:a16="http://schemas.microsoft.com/office/drawing/2014/main" id="{D737B27D-7AD3-BE89-5BCF-1D4CA6B35E5A}"/>
              </a:ext>
            </a:extLst>
          </p:cNvPr>
          <p:cNvSpPr>
            <a:spLocks noGrp="1"/>
          </p:cNvSpPr>
          <p:nvPr>
            <p:ph type="body" idx="22" hasCustomPrompt="1"/>
          </p:nvPr>
        </p:nvSpPr>
        <p:spPr>
          <a:xfrm>
            <a:off x="4836000" y="4641831"/>
            <a:ext cx="2520000" cy="221599"/>
          </a:xfrm>
          <a:noFill/>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5" name="Text Placeholder 2">
            <a:extLst>
              <a:ext uri="{FF2B5EF4-FFF2-40B4-BE49-F238E27FC236}">
                <a16:creationId xmlns:a16="http://schemas.microsoft.com/office/drawing/2014/main" id="{D86B4DD3-D0C4-C716-AB5D-F73755153819}"/>
              </a:ext>
            </a:extLst>
          </p:cNvPr>
          <p:cNvSpPr>
            <a:spLocks noGrp="1"/>
          </p:cNvSpPr>
          <p:nvPr>
            <p:ph type="body" idx="23" hasCustomPrompt="1"/>
          </p:nvPr>
        </p:nvSpPr>
        <p:spPr>
          <a:xfrm>
            <a:off x="4834073" y="4374000"/>
            <a:ext cx="2520000" cy="221599"/>
          </a:xfrm>
          <a:noFill/>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6" name="Text Placeholder 2">
            <a:extLst>
              <a:ext uri="{FF2B5EF4-FFF2-40B4-BE49-F238E27FC236}">
                <a16:creationId xmlns:a16="http://schemas.microsoft.com/office/drawing/2014/main" id="{4C90A017-3021-F72B-D67D-3801C98C0EA9}"/>
              </a:ext>
            </a:extLst>
          </p:cNvPr>
          <p:cNvSpPr>
            <a:spLocks noGrp="1"/>
          </p:cNvSpPr>
          <p:nvPr>
            <p:ph type="body" idx="24" hasCustomPrompt="1"/>
          </p:nvPr>
        </p:nvSpPr>
        <p:spPr>
          <a:xfrm>
            <a:off x="9441202" y="4641831"/>
            <a:ext cx="2520000" cy="221599"/>
          </a:xfrm>
          <a:noFill/>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7" name="Text Placeholder 2">
            <a:extLst>
              <a:ext uri="{FF2B5EF4-FFF2-40B4-BE49-F238E27FC236}">
                <a16:creationId xmlns:a16="http://schemas.microsoft.com/office/drawing/2014/main" id="{E6960525-BC0D-1F29-53A3-6390EAA53F1D}"/>
              </a:ext>
            </a:extLst>
          </p:cNvPr>
          <p:cNvSpPr>
            <a:spLocks noGrp="1"/>
          </p:cNvSpPr>
          <p:nvPr>
            <p:ph type="body" idx="25" hasCustomPrompt="1"/>
          </p:nvPr>
        </p:nvSpPr>
        <p:spPr>
          <a:xfrm>
            <a:off x="9439275" y="4374000"/>
            <a:ext cx="2520000" cy="221599"/>
          </a:xfrm>
          <a:noFill/>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39311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 4 Up">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DBF31A-0579-BBFA-FFDB-82465B9E0694}"/>
              </a:ext>
            </a:extLst>
          </p:cNvPr>
          <p:cNvGraphicFramePr>
            <a:graphicFrameLocks noChangeAspect="1"/>
          </p:cNvGraphicFramePr>
          <p:nvPr userDrawn="1">
            <p:custDataLst>
              <p:tags r:id="rId1"/>
            </p:custDataLst>
            <p:extLst>
              <p:ext uri="{D42A27DB-BD31-4B8C-83A1-F6EECF244321}">
                <p14:modId xmlns:p14="http://schemas.microsoft.com/office/powerpoint/2010/main" val="141109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0ADBF31A-0579-BBFA-FFDB-82465B9E06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5" name="Picture Placeholder 23">
            <a:extLst>
              <a:ext uri="{FF2B5EF4-FFF2-40B4-BE49-F238E27FC236}">
                <a16:creationId xmlns:a16="http://schemas.microsoft.com/office/drawing/2014/main" id="{B8CB97A3-322E-2D03-4326-BA480591B107}"/>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23">
            <a:extLst>
              <a:ext uri="{FF2B5EF4-FFF2-40B4-BE49-F238E27FC236}">
                <a16:creationId xmlns:a16="http://schemas.microsoft.com/office/drawing/2014/main" id="{FB92161A-F3DE-921E-212E-9ADE3C533357}"/>
              </a:ext>
            </a:extLst>
          </p:cNvPr>
          <p:cNvSpPr>
            <a:spLocks noGrp="1"/>
          </p:cNvSpPr>
          <p:nvPr>
            <p:ph type="pic" sz="quarter" idx="17"/>
          </p:nvPr>
        </p:nvSpPr>
        <p:spPr>
          <a:xfrm>
            <a:off x="334544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17000195-F09B-B160-B276-A11602096C4E}"/>
              </a:ext>
            </a:extLst>
          </p:cNvPr>
          <p:cNvSpPr>
            <a:spLocks noGrp="1"/>
          </p:cNvSpPr>
          <p:nvPr>
            <p:ph type="pic" sz="quarter" idx="18"/>
          </p:nvPr>
        </p:nvSpPr>
        <p:spPr>
          <a:xfrm>
            <a:off x="632046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23">
            <a:extLst>
              <a:ext uri="{FF2B5EF4-FFF2-40B4-BE49-F238E27FC236}">
                <a16:creationId xmlns:a16="http://schemas.microsoft.com/office/drawing/2014/main" id="{EFD5EBCC-1A25-1DDE-5287-8A3D054F70B9}"/>
              </a:ext>
            </a:extLst>
          </p:cNvPr>
          <p:cNvSpPr>
            <a:spLocks noGrp="1"/>
          </p:cNvSpPr>
          <p:nvPr>
            <p:ph type="pic" sz="quarter" idx="19"/>
          </p:nvPr>
        </p:nvSpPr>
        <p:spPr>
          <a:xfrm>
            <a:off x="9295486"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1" name="Text Placeholder 2">
            <a:extLst>
              <a:ext uri="{FF2B5EF4-FFF2-40B4-BE49-F238E27FC236}">
                <a16:creationId xmlns:a16="http://schemas.microsoft.com/office/drawing/2014/main" id="{690AAB32-6A38-1D08-03C2-CBA9DB6713C9}"/>
              </a:ext>
            </a:extLst>
          </p:cNvPr>
          <p:cNvSpPr>
            <a:spLocks noGrp="1"/>
          </p:cNvSpPr>
          <p:nvPr>
            <p:ph type="body" idx="20" hasCustomPrompt="1"/>
          </p:nvPr>
        </p:nvSpPr>
        <p:spPr>
          <a:xfrm>
            <a:off x="370427"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0913C16D-81A0-1FA0-D678-27FD33146E6D}"/>
              </a:ext>
            </a:extLst>
          </p:cNvPr>
          <p:cNvSpPr>
            <a:spLocks noGrp="1"/>
          </p:cNvSpPr>
          <p:nvPr>
            <p:ph type="body" idx="21" hasCustomPrompt="1"/>
          </p:nvPr>
        </p:nvSpPr>
        <p:spPr>
          <a:xfrm>
            <a:off x="368500"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3" name="Text Placeholder 2">
            <a:extLst>
              <a:ext uri="{FF2B5EF4-FFF2-40B4-BE49-F238E27FC236}">
                <a16:creationId xmlns:a16="http://schemas.microsoft.com/office/drawing/2014/main" id="{16552B6E-70BE-F3F3-79C8-2F99E6B78E5D}"/>
              </a:ext>
            </a:extLst>
          </p:cNvPr>
          <p:cNvSpPr>
            <a:spLocks noGrp="1"/>
          </p:cNvSpPr>
          <p:nvPr>
            <p:ph type="body" idx="22" hasCustomPrompt="1"/>
          </p:nvPr>
        </p:nvSpPr>
        <p:spPr>
          <a:xfrm>
            <a:off x="3347374"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8622743-2831-00F8-5556-5F3BFE6DB102}"/>
              </a:ext>
            </a:extLst>
          </p:cNvPr>
          <p:cNvSpPr>
            <a:spLocks noGrp="1"/>
          </p:cNvSpPr>
          <p:nvPr>
            <p:ph type="body" idx="23" hasCustomPrompt="1"/>
          </p:nvPr>
        </p:nvSpPr>
        <p:spPr>
          <a:xfrm>
            <a:off x="3345447"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5" name="Text Placeholder 2">
            <a:extLst>
              <a:ext uri="{FF2B5EF4-FFF2-40B4-BE49-F238E27FC236}">
                <a16:creationId xmlns:a16="http://schemas.microsoft.com/office/drawing/2014/main" id="{EA37E62D-1438-13AC-2BF4-A4BB5B6FE544}"/>
              </a:ext>
            </a:extLst>
          </p:cNvPr>
          <p:cNvSpPr>
            <a:spLocks noGrp="1"/>
          </p:cNvSpPr>
          <p:nvPr>
            <p:ph type="body" idx="24" hasCustomPrompt="1"/>
          </p:nvPr>
        </p:nvSpPr>
        <p:spPr>
          <a:xfrm>
            <a:off x="6322394"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2A18B835-0537-C48E-FE65-A2F78813ACC4}"/>
              </a:ext>
            </a:extLst>
          </p:cNvPr>
          <p:cNvSpPr>
            <a:spLocks noGrp="1"/>
          </p:cNvSpPr>
          <p:nvPr>
            <p:ph type="body" idx="25" hasCustomPrompt="1"/>
          </p:nvPr>
        </p:nvSpPr>
        <p:spPr>
          <a:xfrm>
            <a:off x="6320467"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7" name="Text Placeholder 2">
            <a:extLst>
              <a:ext uri="{FF2B5EF4-FFF2-40B4-BE49-F238E27FC236}">
                <a16:creationId xmlns:a16="http://schemas.microsoft.com/office/drawing/2014/main" id="{56DD194B-A398-6CFB-FF3D-6F6B6C3F3738}"/>
              </a:ext>
            </a:extLst>
          </p:cNvPr>
          <p:cNvSpPr>
            <a:spLocks noGrp="1"/>
          </p:cNvSpPr>
          <p:nvPr>
            <p:ph type="body" idx="26" hasCustomPrompt="1"/>
          </p:nvPr>
        </p:nvSpPr>
        <p:spPr>
          <a:xfrm>
            <a:off x="9297413"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8" name="Text Placeholder 2">
            <a:extLst>
              <a:ext uri="{FF2B5EF4-FFF2-40B4-BE49-F238E27FC236}">
                <a16:creationId xmlns:a16="http://schemas.microsoft.com/office/drawing/2014/main" id="{CC3BB2D0-1D22-E303-FD69-8755B17D1373}"/>
              </a:ext>
            </a:extLst>
          </p:cNvPr>
          <p:cNvSpPr>
            <a:spLocks noGrp="1"/>
          </p:cNvSpPr>
          <p:nvPr>
            <p:ph type="body" idx="27" hasCustomPrompt="1"/>
          </p:nvPr>
        </p:nvSpPr>
        <p:spPr>
          <a:xfrm>
            <a:off x="9295486"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390562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 Ful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43492AF-2CD3-67BA-DDA6-3888516984B6}"/>
              </a:ext>
            </a:extLst>
          </p:cNvPr>
          <p:cNvGraphicFramePr>
            <a:graphicFrameLocks noChangeAspect="1"/>
          </p:cNvGraphicFramePr>
          <p:nvPr userDrawn="1">
            <p:custDataLst>
              <p:tags r:id="rId1"/>
            </p:custDataLst>
            <p:extLst>
              <p:ext uri="{D42A27DB-BD31-4B8C-83A1-F6EECF244321}">
                <p14:modId xmlns:p14="http://schemas.microsoft.com/office/powerpoint/2010/main" val="1232616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3" imgH="396" progId="TCLayout.ActiveDocument.1">
                  <p:embed/>
                </p:oleObj>
              </mc:Choice>
              <mc:Fallback>
                <p:oleObj name="think-cell Slide" r:id="rId4" imgW="393" imgH="396" progId="TCLayout.ActiveDocument.1">
                  <p:embed/>
                  <p:pic>
                    <p:nvPicPr>
                      <p:cNvPr id="7" name="think-cell data - do not delete" hidden="1">
                        <a:extLst>
                          <a:ext uri="{FF2B5EF4-FFF2-40B4-BE49-F238E27FC236}">
                            <a16:creationId xmlns:a16="http://schemas.microsoft.com/office/drawing/2014/main" id="{D43492AF-2CD3-67BA-DDA6-3888516984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1" y="2196000"/>
            <a:ext cx="7560000" cy="1962076"/>
          </a:xfrm>
        </p:spPr>
        <p:txBody>
          <a:bodyPr vert="horz" anchor="b"/>
          <a:lstStyle>
            <a:lvl1pPr algn="l">
              <a:lnSpc>
                <a:spcPct val="85000"/>
              </a:lnSpc>
              <a:defRPr sz="7500" b="0" spc="120" baseline="0">
                <a:solidFill>
                  <a:schemeClr val="bg1"/>
                </a:solidFill>
              </a:defRPr>
            </a:lvl1pPr>
          </a:lstStyle>
          <a:p>
            <a:r>
              <a:rPr lang="en-US"/>
              <a:t>Title slide – </a:t>
            </a:r>
            <a:br>
              <a:rPr lang="en-US"/>
            </a:br>
            <a:r>
              <a:rPr lang="en-US"/>
              <a:t>Dark photo</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7560000"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4" name="Date Placeholder 3">
            <a:extLst>
              <a:ext uri="{FF2B5EF4-FFF2-40B4-BE49-F238E27FC236}">
                <a16:creationId xmlns:a16="http://schemas.microsoft.com/office/drawing/2014/main" id="{521D364F-0471-FD87-D910-3D72FACD2336}"/>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3" y="4500000"/>
            <a:ext cx="7561262" cy="158120"/>
          </a:xfrm>
        </p:spPr>
        <p:txBody>
          <a:bodyPr>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5" name="Text Placeholder 10">
            <a:extLst>
              <a:ext uri="{FF2B5EF4-FFF2-40B4-BE49-F238E27FC236}">
                <a16:creationId xmlns:a16="http://schemas.microsoft.com/office/drawing/2014/main" id="{C3C9E3BA-72EB-B611-FA61-01F382A4D907}"/>
              </a:ext>
            </a:extLst>
          </p:cNvPr>
          <p:cNvSpPr>
            <a:spLocks noGrp="1"/>
          </p:cNvSpPr>
          <p:nvPr>
            <p:ph type="body" sz="quarter" idx="14" hasCustomPrompt="1"/>
          </p:nvPr>
        </p:nvSpPr>
        <p:spPr>
          <a:xfrm>
            <a:off x="215900" y="1872000"/>
            <a:ext cx="7561262" cy="237181"/>
          </a:xfrm>
        </p:spPr>
        <p:txBody>
          <a:bodyPr>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pic>
        <p:nvPicPr>
          <p:cNvPr id="8" name="Picture 7" descr="A yellow lines with dots&#10;&#10;Description automatically generated with medium confidence">
            <a:extLst>
              <a:ext uri="{FF2B5EF4-FFF2-40B4-BE49-F238E27FC236}">
                <a16:creationId xmlns:a16="http://schemas.microsoft.com/office/drawing/2014/main" id="{1157B61D-6E80-B480-3D8D-7054989ECA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6" y="0"/>
            <a:ext cx="1698531" cy="1962076"/>
          </a:xfrm>
          <a:prstGeom prst="rect">
            <a:avLst/>
          </a:prstGeom>
        </p:spPr>
      </p:pic>
    </p:spTree>
    <p:extLst>
      <p:ext uri="{BB962C8B-B14F-4D97-AF65-F5344CB8AC3E}">
        <p14:creationId xmlns:p14="http://schemas.microsoft.com/office/powerpoint/2010/main" val="136155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 4 Up - Squar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1B5C2C0-3E98-1DAE-5386-DB4EA65722D5}"/>
              </a:ext>
            </a:extLst>
          </p:cNvPr>
          <p:cNvGraphicFramePr>
            <a:graphicFrameLocks noChangeAspect="1"/>
          </p:cNvGraphicFramePr>
          <p:nvPr userDrawn="1">
            <p:custDataLst>
              <p:tags r:id="rId1"/>
            </p:custDataLst>
            <p:extLst>
              <p:ext uri="{D42A27DB-BD31-4B8C-83A1-F6EECF244321}">
                <p14:modId xmlns:p14="http://schemas.microsoft.com/office/powerpoint/2010/main" val="3590100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9" name="think-cell data - do not delete" hidden="1">
                        <a:extLst>
                          <a:ext uri="{FF2B5EF4-FFF2-40B4-BE49-F238E27FC236}">
                            <a16:creationId xmlns:a16="http://schemas.microsoft.com/office/drawing/2014/main" id="{91B5C2C0-3E98-1DAE-5386-DB4EA65722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Team bio</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5" name="Picture Placeholder 23">
            <a:extLst>
              <a:ext uri="{FF2B5EF4-FFF2-40B4-BE49-F238E27FC236}">
                <a16:creationId xmlns:a16="http://schemas.microsoft.com/office/drawing/2014/main" id="{B8CB97A3-322E-2D03-4326-BA480591B107}"/>
              </a:ext>
            </a:extLst>
          </p:cNvPr>
          <p:cNvSpPr>
            <a:spLocks noGrp="1"/>
          </p:cNvSpPr>
          <p:nvPr>
            <p:ph type="pic" sz="quarter" idx="16"/>
          </p:nvPr>
        </p:nvSpPr>
        <p:spPr>
          <a:xfrm>
            <a:off x="221316"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18" name="Picture Placeholder 23">
            <a:extLst>
              <a:ext uri="{FF2B5EF4-FFF2-40B4-BE49-F238E27FC236}">
                <a16:creationId xmlns:a16="http://schemas.microsoft.com/office/drawing/2014/main" id="{FB92161A-F3DE-921E-212E-9ADE3C533357}"/>
              </a:ext>
            </a:extLst>
          </p:cNvPr>
          <p:cNvSpPr>
            <a:spLocks noGrp="1"/>
          </p:cNvSpPr>
          <p:nvPr>
            <p:ph type="pic" sz="quarter" idx="17"/>
          </p:nvPr>
        </p:nvSpPr>
        <p:spPr>
          <a:xfrm>
            <a:off x="3245806"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17000195-F09B-B160-B276-A11602096C4E}"/>
              </a:ext>
            </a:extLst>
          </p:cNvPr>
          <p:cNvSpPr>
            <a:spLocks noGrp="1"/>
          </p:cNvSpPr>
          <p:nvPr>
            <p:ph type="pic" sz="quarter" idx="18"/>
          </p:nvPr>
        </p:nvSpPr>
        <p:spPr>
          <a:xfrm>
            <a:off x="6270296"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20" name="Picture Placeholder 23">
            <a:extLst>
              <a:ext uri="{FF2B5EF4-FFF2-40B4-BE49-F238E27FC236}">
                <a16:creationId xmlns:a16="http://schemas.microsoft.com/office/drawing/2014/main" id="{EFD5EBCC-1A25-1DDE-5287-8A3D054F70B9}"/>
              </a:ext>
            </a:extLst>
          </p:cNvPr>
          <p:cNvSpPr>
            <a:spLocks noGrp="1"/>
          </p:cNvSpPr>
          <p:nvPr>
            <p:ph type="pic" sz="quarter" idx="19"/>
          </p:nvPr>
        </p:nvSpPr>
        <p:spPr>
          <a:xfrm>
            <a:off x="9294785"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21" name="Text Placeholder 2">
            <a:extLst>
              <a:ext uri="{FF2B5EF4-FFF2-40B4-BE49-F238E27FC236}">
                <a16:creationId xmlns:a16="http://schemas.microsoft.com/office/drawing/2014/main" id="{690AAB32-6A38-1D08-03C2-CBA9DB6713C9}"/>
              </a:ext>
            </a:extLst>
          </p:cNvPr>
          <p:cNvSpPr>
            <a:spLocks noGrp="1"/>
          </p:cNvSpPr>
          <p:nvPr>
            <p:ph type="body" idx="20" hasCustomPrompt="1"/>
          </p:nvPr>
        </p:nvSpPr>
        <p:spPr>
          <a:xfrm>
            <a:off x="1571857"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0913C16D-81A0-1FA0-D678-27FD33146E6D}"/>
              </a:ext>
            </a:extLst>
          </p:cNvPr>
          <p:cNvSpPr>
            <a:spLocks noGrp="1"/>
          </p:cNvSpPr>
          <p:nvPr>
            <p:ph type="body" idx="21" hasCustomPrompt="1"/>
          </p:nvPr>
        </p:nvSpPr>
        <p:spPr>
          <a:xfrm>
            <a:off x="1571857"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a:t>
            </a:r>
            <a:br>
              <a:rPr lang="en-US"/>
            </a:br>
            <a:r>
              <a:rPr lang="en-US"/>
              <a:t>Surname</a:t>
            </a:r>
          </a:p>
        </p:txBody>
      </p:sp>
      <p:sp>
        <p:nvSpPr>
          <p:cNvPr id="23" name="Text Placeholder 2">
            <a:extLst>
              <a:ext uri="{FF2B5EF4-FFF2-40B4-BE49-F238E27FC236}">
                <a16:creationId xmlns:a16="http://schemas.microsoft.com/office/drawing/2014/main" id="{16552B6E-70BE-F3F3-79C8-2F99E6B78E5D}"/>
              </a:ext>
            </a:extLst>
          </p:cNvPr>
          <p:cNvSpPr>
            <a:spLocks noGrp="1"/>
          </p:cNvSpPr>
          <p:nvPr>
            <p:ph type="body" idx="22" hasCustomPrompt="1"/>
          </p:nvPr>
        </p:nvSpPr>
        <p:spPr>
          <a:xfrm>
            <a:off x="4596347"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8622743-2831-00F8-5556-5F3BFE6DB102}"/>
              </a:ext>
            </a:extLst>
          </p:cNvPr>
          <p:cNvSpPr>
            <a:spLocks noGrp="1"/>
          </p:cNvSpPr>
          <p:nvPr>
            <p:ph type="body" idx="23" hasCustomPrompt="1"/>
          </p:nvPr>
        </p:nvSpPr>
        <p:spPr>
          <a:xfrm>
            <a:off x="4596347"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5" name="Text Placeholder 2">
            <a:extLst>
              <a:ext uri="{FF2B5EF4-FFF2-40B4-BE49-F238E27FC236}">
                <a16:creationId xmlns:a16="http://schemas.microsoft.com/office/drawing/2014/main" id="{EA37E62D-1438-13AC-2BF4-A4BB5B6FE544}"/>
              </a:ext>
            </a:extLst>
          </p:cNvPr>
          <p:cNvSpPr>
            <a:spLocks noGrp="1"/>
          </p:cNvSpPr>
          <p:nvPr>
            <p:ph type="body" idx="24" hasCustomPrompt="1"/>
          </p:nvPr>
        </p:nvSpPr>
        <p:spPr>
          <a:xfrm>
            <a:off x="7620837"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2A18B835-0537-C48E-FE65-A2F78813ACC4}"/>
              </a:ext>
            </a:extLst>
          </p:cNvPr>
          <p:cNvSpPr>
            <a:spLocks noGrp="1"/>
          </p:cNvSpPr>
          <p:nvPr>
            <p:ph type="body" idx="25" hasCustomPrompt="1"/>
          </p:nvPr>
        </p:nvSpPr>
        <p:spPr>
          <a:xfrm>
            <a:off x="7620837"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7" name="Text Placeholder 2">
            <a:extLst>
              <a:ext uri="{FF2B5EF4-FFF2-40B4-BE49-F238E27FC236}">
                <a16:creationId xmlns:a16="http://schemas.microsoft.com/office/drawing/2014/main" id="{56DD194B-A398-6CFB-FF3D-6F6B6C3F3738}"/>
              </a:ext>
            </a:extLst>
          </p:cNvPr>
          <p:cNvSpPr>
            <a:spLocks noGrp="1"/>
          </p:cNvSpPr>
          <p:nvPr>
            <p:ph type="body" idx="26" hasCustomPrompt="1"/>
          </p:nvPr>
        </p:nvSpPr>
        <p:spPr>
          <a:xfrm>
            <a:off x="10645326"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8" name="Text Placeholder 2">
            <a:extLst>
              <a:ext uri="{FF2B5EF4-FFF2-40B4-BE49-F238E27FC236}">
                <a16:creationId xmlns:a16="http://schemas.microsoft.com/office/drawing/2014/main" id="{CC3BB2D0-1D22-E303-FD69-8755B17D1373}"/>
              </a:ext>
            </a:extLst>
          </p:cNvPr>
          <p:cNvSpPr>
            <a:spLocks noGrp="1"/>
          </p:cNvSpPr>
          <p:nvPr>
            <p:ph type="body" idx="27" hasCustomPrompt="1"/>
          </p:nvPr>
        </p:nvSpPr>
        <p:spPr>
          <a:xfrm>
            <a:off x="10645326"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3" name="Text Placeholder 2">
            <a:extLst>
              <a:ext uri="{FF2B5EF4-FFF2-40B4-BE49-F238E27FC236}">
                <a16:creationId xmlns:a16="http://schemas.microsoft.com/office/drawing/2014/main" id="{2BABB4A6-9422-2C87-D50B-F557ADE1A286}"/>
              </a:ext>
            </a:extLst>
          </p:cNvPr>
          <p:cNvSpPr>
            <a:spLocks noGrp="1"/>
          </p:cNvSpPr>
          <p:nvPr>
            <p:ph type="body" idx="28"/>
          </p:nvPr>
        </p:nvSpPr>
        <p:spPr>
          <a:xfrm>
            <a:off x="221316"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Text Placeholder 2">
            <a:extLst>
              <a:ext uri="{FF2B5EF4-FFF2-40B4-BE49-F238E27FC236}">
                <a16:creationId xmlns:a16="http://schemas.microsoft.com/office/drawing/2014/main" id="{DDA2BA38-4C2E-867A-5813-0F881BD5DC01}"/>
              </a:ext>
            </a:extLst>
          </p:cNvPr>
          <p:cNvSpPr>
            <a:spLocks noGrp="1"/>
          </p:cNvSpPr>
          <p:nvPr>
            <p:ph type="body" idx="29"/>
          </p:nvPr>
        </p:nvSpPr>
        <p:spPr>
          <a:xfrm>
            <a:off x="3245806"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1" name="Text Placeholder 2">
            <a:extLst>
              <a:ext uri="{FF2B5EF4-FFF2-40B4-BE49-F238E27FC236}">
                <a16:creationId xmlns:a16="http://schemas.microsoft.com/office/drawing/2014/main" id="{3959AC74-B656-7317-B2C8-7CEEB8F372E2}"/>
              </a:ext>
            </a:extLst>
          </p:cNvPr>
          <p:cNvSpPr>
            <a:spLocks noGrp="1"/>
          </p:cNvSpPr>
          <p:nvPr>
            <p:ph type="body" idx="30"/>
          </p:nvPr>
        </p:nvSpPr>
        <p:spPr>
          <a:xfrm>
            <a:off x="6270296"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3" name="Text Placeholder 2">
            <a:extLst>
              <a:ext uri="{FF2B5EF4-FFF2-40B4-BE49-F238E27FC236}">
                <a16:creationId xmlns:a16="http://schemas.microsoft.com/office/drawing/2014/main" id="{2198F579-4CA3-C220-8631-FD555BE496EA}"/>
              </a:ext>
            </a:extLst>
          </p:cNvPr>
          <p:cNvSpPr>
            <a:spLocks noGrp="1"/>
          </p:cNvSpPr>
          <p:nvPr>
            <p:ph type="body" idx="31"/>
          </p:nvPr>
        </p:nvSpPr>
        <p:spPr>
          <a:xfrm>
            <a:off x="9294785"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Tree>
    <p:extLst>
      <p:ext uri="{BB962C8B-B14F-4D97-AF65-F5344CB8AC3E}">
        <p14:creationId xmlns:p14="http://schemas.microsoft.com/office/powerpoint/2010/main" val="622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 4 Up - Box">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386AF32-23DB-889F-065E-2A6D90D8654E}"/>
              </a:ext>
            </a:extLst>
          </p:cNvPr>
          <p:cNvGraphicFramePr>
            <a:graphicFrameLocks noChangeAspect="1"/>
          </p:cNvGraphicFramePr>
          <p:nvPr userDrawn="1">
            <p:custDataLst>
              <p:tags r:id="rId1"/>
            </p:custDataLst>
            <p:extLst>
              <p:ext uri="{D42A27DB-BD31-4B8C-83A1-F6EECF244321}">
                <p14:modId xmlns:p14="http://schemas.microsoft.com/office/powerpoint/2010/main" val="2814995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9" name="think-cell data - do not delete" hidden="1">
                        <a:extLst>
                          <a:ext uri="{FF2B5EF4-FFF2-40B4-BE49-F238E27FC236}">
                            <a16:creationId xmlns:a16="http://schemas.microsoft.com/office/drawing/2014/main" id="{5386AF32-23DB-889F-065E-2A6D90D865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2BABB4A6-9422-2C87-D50B-F557ADE1A286}"/>
              </a:ext>
            </a:extLst>
          </p:cNvPr>
          <p:cNvSpPr>
            <a:spLocks noGrp="1"/>
          </p:cNvSpPr>
          <p:nvPr>
            <p:ph type="body" idx="28"/>
          </p:nvPr>
        </p:nvSpPr>
        <p:spPr>
          <a:xfrm>
            <a:off x="221316"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Text Placeholder 2">
            <a:extLst>
              <a:ext uri="{FF2B5EF4-FFF2-40B4-BE49-F238E27FC236}">
                <a16:creationId xmlns:a16="http://schemas.microsoft.com/office/drawing/2014/main" id="{DDA2BA38-4C2E-867A-5813-0F881BD5DC01}"/>
              </a:ext>
            </a:extLst>
          </p:cNvPr>
          <p:cNvSpPr>
            <a:spLocks noGrp="1"/>
          </p:cNvSpPr>
          <p:nvPr>
            <p:ph type="body" idx="29"/>
          </p:nvPr>
        </p:nvSpPr>
        <p:spPr>
          <a:xfrm>
            <a:off x="3245806"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1" name="Text Placeholder 2">
            <a:extLst>
              <a:ext uri="{FF2B5EF4-FFF2-40B4-BE49-F238E27FC236}">
                <a16:creationId xmlns:a16="http://schemas.microsoft.com/office/drawing/2014/main" id="{3959AC74-B656-7317-B2C8-7CEEB8F372E2}"/>
              </a:ext>
            </a:extLst>
          </p:cNvPr>
          <p:cNvSpPr>
            <a:spLocks noGrp="1"/>
          </p:cNvSpPr>
          <p:nvPr>
            <p:ph type="body" idx="30"/>
          </p:nvPr>
        </p:nvSpPr>
        <p:spPr>
          <a:xfrm>
            <a:off x="6270296"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3" name="Text Placeholder 2">
            <a:extLst>
              <a:ext uri="{FF2B5EF4-FFF2-40B4-BE49-F238E27FC236}">
                <a16:creationId xmlns:a16="http://schemas.microsoft.com/office/drawing/2014/main" id="{2198F579-4CA3-C220-8631-FD555BE496EA}"/>
              </a:ext>
            </a:extLst>
          </p:cNvPr>
          <p:cNvSpPr>
            <a:spLocks noGrp="1"/>
          </p:cNvSpPr>
          <p:nvPr>
            <p:ph type="body" idx="31"/>
          </p:nvPr>
        </p:nvSpPr>
        <p:spPr>
          <a:xfrm>
            <a:off x="9294785"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wrap="square">
            <a:spAutoFit/>
          </a:bodyPr>
          <a:lstStyle/>
          <a:p>
            <a:r>
              <a:rPr lang="en-US"/>
              <a:t>Team bio</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43948" y="6360619"/>
            <a:ext cx="906977" cy="345383"/>
          </a:xfrm>
          <a:prstGeom prst="rect">
            <a:avLst/>
          </a:prstGeom>
        </p:spPr>
      </p:pic>
      <p:sp>
        <p:nvSpPr>
          <p:cNvPr id="5" name="Picture Placeholder 23">
            <a:extLst>
              <a:ext uri="{FF2B5EF4-FFF2-40B4-BE49-F238E27FC236}">
                <a16:creationId xmlns:a16="http://schemas.microsoft.com/office/drawing/2014/main" id="{B8CB97A3-322E-2D03-4326-BA480591B107}"/>
              </a:ext>
            </a:extLst>
          </p:cNvPr>
          <p:cNvSpPr>
            <a:spLocks noGrp="1"/>
          </p:cNvSpPr>
          <p:nvPr>
            <p:ph type="pic" sz="quarter" idx="16"/>
          </p:nvPr>
        </p:nvSpPr>
        <p:spPr>
          <a:xfrm>
            <a:off x="334527"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18" name="Picture Placeholder 23">
            <a:extLst>
              <a:ext uri="{FF2B5EF4-FFF2-40B4-BE49-F238E27FC236}">
                <a16:creationId xmlns:a16="http://schemas.microsoft.com/office/drawing/2014/main" id="{FB92161A-F3DE-921E-212E-9ADE3C533357}"/>
              </a:ext>
            </a:extLst>
          </p:cNvPr>
          <p:cNvSpPr>
            <a:spLocks noGrp="1"/>
          </p:cNvSpPr>
          <p:nvPr>
            <p:ph type="pic" sz="quarter" idx="17"/>
          </p:nvPr>
        </p:nvSpPr>
        <p:spPr>
          <a:xfrm>
            <a:off x="3359017"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17000195-F09B-B160-B276-A11602096C4E}"/>
              </a:ext>
            </a:extLst>
          </p:cNvPr>
          <p:cNvSpPr>
            <a:spLocks noGrp="1"/>
          </p:cNvSpPr>
          <p:nvPr>
            <p:ph type="pic" sz="quarter" idx="18"/>
          </p:nvPr>
        </p:nvSpPr>
        <p:spPr>
          <a:xfrm>
            <a:off x="6383507"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20" name="Picture Placeholder 23">
            <a:extLst>
              <a:ext uri="{FF2B5EF4-FFF2-40B4-BE49-F238E27FC236}">
                <a16:creationId xmlns:a16="http://schemas.microsoft.com/office/drawing/2014/main" id="{EFD5EBCC-1A25-1DDE-5287-8A3D054F70B9}"/>
              </a:ext>
            </a:extLst>
          </p:cNvPr>
          <p:cNvSpPr>
            <a:spLocks noGrp="1"/>
          </p:cNvSpPr>
          <p:nvPr>
            <p:ph type="pic" sz="quarter" idx="19"/>
          </p:nvPr>
        </p:nvSpPr>
        <p:spPr>
          <a:xfrm>
            <a:off x="9407996"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21" name="Text Placeholder 2">
            <a:extLst>
              <a:ext uri="{FF2B5EF4-FFF2-40B4-BE49-F238E27FC236}">
                <a16:creationId xmlns:a16="http://schemas.microsoft.com/office/drawing/2014/main" id="{690AAB32-6A38-1D08-03C2-CBA9DB6713C9}"/>
              </a:ext>
            </a:extLst>
          </p:cNvPr>
          <p:cNvSpPr>
            <a:spLocks noGrp="1"/>
          </p:cNvSpPr>
          <p:nvPr>
            <p:ph type="body" idx="20" hasCustomPrompt="1"/>
          </p:nvPr>
        </p:nvSpPr>
        <p:spPr>
          <a:xfrm>
            <a:off x="1571857"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0913C16D-81A0-1FA0-D678-27FD33146E6D}"/>
              </a:ext>
            </a:extLst>
          </p:cNvPr>
          <p:cNvSpPr>
            <a:spLocks noGrp="1"/>
          </p:cNvSpPr>
          <p:nvPr>
            <p:ph type="body" idx="21" hasCustomPrompt="1"/>
          </p:nvPr>
        </p:nvSpPr>
        <p:spPr>
          <a:xfrm>
            <a:off x="1571857"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a:t>
            </a:r>
            <a:br>
              <a:rPr lang="en-US"/>
            </a:br>
            <a:r>
              <a:rPr lang="en-US"/>
              <a:t>Surname</a:t>
            </a:r>
          </a:p>
        </p:txBody>
      </p:sp>
      <p:sp>
        <p:nvSpPr>
          <p:cNvPr id="23" name="Text Placeholder 2">
            <a:extLst>
              <a:ext uri="{FF2B5EF4-FFF2-40B4-BE49-F238E27FC236}">
                <a16:creationId xmlns:a16="http://schemas.microsoft.com/office/drawing/2014/main" id="{16552B6E-70BE-F3F3-79C8-2F99E6B78E5D}"/>
              </a:ext>
            </a:extLst>
          </p:cNvPr>
          <p:cNvSpPr>
            <a:spLocks noGrp="1"/>
          </p:cNvSpPr>
          <p:nvPr>
            <p:ph type="body" idx="22" hasCustomPrompt="1"/>
          </p:nvPr>
        </p:nvSpPr>
        <p:spPr>
          <a:xfrm>
            <a:off x="4596347"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8622743-2831-00F8-5556-5F3BFE6DB102}"/>
              </a:ext>
            </a:extLst>
          </p:cNvPr>
          <p:cNvSpPr>
            <a:spLocks noGrp="1"/>
          </p:cNvSpPr>
          <p:nvPr>
            <p:ph type="body" idx="23" hasCustomPrompt="1"/>
          </p:nvPr>
        </p:nvSpPr>
        <p:spPr>
          <a:xfrm>
            <a:off x="4596347"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5" name="Text Placeholder 2">
            <a:extLst>
              <a:ext uri="{FF2B5EF4-FFF2-40B4-BE49-F238E27FC236}">
                <a16:creationId xmlns:a16="http://schemas.microsoft.com/office/drawing/2014/main" id="{EA37E62D-1438-13AC-2BF4-A4BB5B6FE544}"/>
              </a:ext>
            </a:extLst>
          </p:cNvPr>
          <p:cNvSpPr>
            <a:spLocks noGrp="1"/>
          </p:cNvSpPr>
          <p:nvPr>
            <p:ph type="body" idx="24" hasCustomPrompt="1"/>
          </p:nvPr>
        </p:nvSpPr>
        <p:spPr>
          <a:xfrm>
            <a:off x="7620837"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2A18B835-0537-C48E-FE65-A2F78813ACC4}"/>
              </a:ext>
            </a:extLst>
          </p:cNvPr>
          <p:cNvSpPr>
            <a:spLocks noGrp="1"/>
          </p:cNvSpPr>
          <p:nvPr>
            <p:ph type="body" idx="25" hasCustomPrompt="1"/>
          </p:nvPr>
        </p:nvSpPr>
        <p:spPr>
          <a:xfrm>
            <a:off x="7620837"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7" name="Text Placeholder 2">
            <a:extLst>
              <a:ext uri="{FF2B5EF4-FFF2-40B4-BE49-F238E27FC236}">
                <a16:creationId xmlns:a16="http://schemas.microsoft.com/office/drawing/2014/main" id="{56DD194B-A398-6CFB-FF3D-6F6B6C3F3738}"/>
              </a:ext>
            </a:extLst>
          </p:cNvPr>
          <p:cNvSpPr>
            <a:spLocks noGrp="1"/>
          </p:cNvSpPr>
          <p:nvPr>
            <p:ph type="body" idx="26" hasCustomPrompt="1"/>
          </p:nvPr>
        </p:nvSpPr>
        <p:spPr>
          <a:xfrm>
            <a:off x="10645326"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8" name="Text Placeholder 2">
            <a:extLst>
              <a:ext uri="{FF2B5EF4-FFF2-40B4-BE49-F238E27FC236}">
                <a16:creationId xmlns:a16="http://schemas.microsoft.com/office/drawing/2014/main" id="{CC3BB2D0-1D22-E303-FD69-8755B17D1373}"/>
              </a:ext>
            </a:extLst>
          </p:cNvPr>
          <p:cNvSpPr>
            <a:spLocks noGrp="1"/>
          </p:cNvSpPr>
          <p:nvPr>
            <p:ph type="body" idx="27" hasCustomPrompt="1"/>
          </p:nvPr>
        </p:nvSpPr>
        <p:spPr>
          <a:xfrm>
            <a:off x="10645326"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Tree>
    <p:extLst>
      <p:ext uri="{BB962C8B-B14F-4D97-AF65-F5344CB8AC3E}">
        <p14:creationId xmlns:p14="http://schemas.microsoft.com/office/powerpoint/2010/main" val="95560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m - 3 Up - Dark Green">
    <p:bg>
      <p:bgPr>
        <a:solidFill>
          <a:schemeClr val="accent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8688D3-D09A-E3FC-D63F-8EDC2110AEBC}"/>
              </a:ext>
            </a:extLst>
          </p:cNvPr>
          <p:cNvGraphicFramePr>
            <a:graphicFrameLocks noChangeAspect="1"/>
          </p:cNvGraphicFramePr>
          <p:nvPr userDrawn="1">
            <p:custDataLst>
              <p:tags r:id="rId1"/>
            </p:custDataLst>
            <p:extLst>
              <p:ext uri="{D42A27DB-BD31-4B8C-83A1-F6EECF244321}">
                <p14:modId xmlns:p14="http://schemas.microsoft.com/office/powerpoint/2010/main" val="3031052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1F8688D3-D09A-E3FC-D63F-8EDC2110AE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6B35E099-749D-F90F-A00C-7E5B96B11917}"/>
              </a:ext>
            </a:extLst>
          </p:cNvPr>
          <p:cNvSpPr>
            <a:spLocks noGrp="1"/>
          </p:cNvSpPr>
          <p:nvPr>
            <p:ph type="title" hasCustomPrompt="1"/>
          </p:nvPr>
        </p:nvSpPr>
        <p:spPr>
          <a:xfrm>
            <a:off x="215900" y="216000"/>
            <a:ext cx="11760200" cy="387798"/>
          </a:xfrm>
        </p:spPr>
        <p:txBody>
          <a:bodyPr vert="horz" wrap="square">
            <a:spAutoFit/>
          </a:bodyPr>
          <a:lstStyle>
            <a:lvl1pPr>
              <a:defRPr>
                <a:solidFill>
                  <a:schemeClr val="bg1"/>
                </a:solidFill>
              </a:defRPr>
            </a:lvl1pPr>
          </a:lstStyle>
          <a:p>
            <a:r>
              <a:rPr lang="en-US"/>
              <a:t>Title</a:t>
            </a:r>
            <a:endParaRPr lang="en-GB"/>
          </a:p>
        </p:txBody>
      </p:sp>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1" name="Text Placeholder 2">
            <a:extLst>
              <a:ext uri="{FF2B5EF4-FFF2-40B4-BE49-F238E27FC236}">
                <a16:creationId xmlns:a16="http://schemas.microsoft.com/office/drawing/2014/main" id="{E8F99CD2-89BF-CF6C-382E-BCF60A0085BD}"/>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9" name="Picture Placeholder 23">
            <a:extLst>
              <a:ext uri="{FF2B5EF4-FFF2-40B4-BE49-F238E27FC236}">
                <a16:creationId xmlns:a16="http://schemas.microsoft.com/office/drawing/2014/main" id="{085AF28B-7E7A-563A-D568-FEC67B5D5D9A}"/>
              </a:ext>
            </a:extLst>
          </p:cNvPr>
          <p:cNvSpPr>
            <a:spLocks noGrp="1"/>
          </p:cNvSpPr>
          <p:nvPr>
            <p:ph type="pic" sz="quarter" idx="17"/>
          </p:nvPr>
        </p:nvSpPr>
        <p:spPr>
          <a:xfrm>
            <a:off x="4834073"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0" name="Picture Placeholder 23">
            <a:extLst>
              <a:ext uri="{FF2B5EF4-FFF2-40B4-BE49-F238E27FC236}">
                <a16:creationId xmlns:a16="http://schemas.microsoft.com/office/drawing/2014/main" id="{DC0DC504-98AF-18B6-2D60-4883D56A4CD2}"/>
              </a:ext>
            </a:extLst>
          </p:cNvPr>
          <p:cNvSpPr>
            <a:spLocks noGrp="1"/>
          </p:cNvSpPr>
          <p:nvPr>
            <p:ph type="pic" sz="quarter" idx="18"/>
          </p:nvPr>
        </p:nvSpPr>
        <p:spPr>
          <a:xfrm>
            <a:off x="9439275"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2" name="Text Placeholder 2">
            <a:extLst>
              <a:ext uri="{FF2B5EF4-FFF2-40B4-BE49-F238E27FC236}">
                <a16:creationId xmlns:a16="http://schemas.microsoft.com/office/drawing/2014/main" id="{521F7054-5AD9-E675-47B8-A53E59B6BECB}"/>
              </a:ext>
            </a:extLst>
          </p:cNvPr>
          <p:cNvSpPr>
            <a:spLocks noGrp="1"/>
          </p:cNvSpPr>
          <p:nvPr>
            <p:ph type="body" idx="20" hasCustomPrompt="1"/>
          </p:nvPr>
        </p:nvSpPr>
        <p:spPr>
          <a:xfrm>
            <a:off x="370427"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3" name="Text Placeholder 2">
            <a:extLst>
              <a:ext uri="{FF2B5EF4-FFF2-40B4-BE49-F238E27FC236}">
                <a16:creationId xmlns:a16="http://schemas.microsoft.com/office/drawing/2014/main" id="{18764479-B250-4657-27B8-0BEB7CA6FB05}"/>
              </a:ext>
            </a:extLst>
          </p:cNvPr>
          <p:cNvSpPr>
            <a:spLocks noGrp="1"/>
          </p:cNvSpPr>
          <p:nvPr>
            <p:ph type="body" idx="21" hasCustomPrompt="1"/>
          </p:nvPr>
        </p:nvSpPr>
        <p:spPr>
          <a:xfrm>
            <a:off x="368500"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5" name="Text Placeholder 2">
            <a:extLst>
              <a:ext uri="{FF2B5EF4-FFF2-40B4-BE49-F238E27FC236}">
                <a16:creationId xmlns:a16="http://schemas.microsoft.com/office/drawing/2014/main" id="{876B32EE-3490-B492-A7C9-090BDDF6B951}"/>
              </a:ext>
            </a:extLst>
          </p:cNvPr>
          <p:cNvSpPr>
            <a:spLocks noGrp="1"/>
          </p:cNvSpPr>
          <p:nvPr>
            <p:ph type="body" idx="22" hasCustomPrompt="1"/>
          </p:nvPr>
        </p:nvSpPr>
        <p:spPr>
          <a:xfrm>
            <a:off x="4836000"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6" name="Text Placeholder 2">
            <a:extLst>
              <a:ext uri="{FF2B5EF4-FFF2-40B4-BE49-F238E27FC236}">
                <a16:creationId xmlns:a16="http://schemas.microsoft.com/office/drawing/2014/main" id="{EEF5EFAA-55C0-EB9B-23C4-4653D792D444}"/>
              </a:ext>
            </a:extLst>
          </p:cNvPr>
          <p:cNvSpPr>
            <a:spLocks noGrp="1"/>
          </p:cNvSpPr>
          <p:nvPr>
            <p:ph type="body" idx="23" hasCustomPrompt="1"/>
          </p:nvPr>
        </p:nvSpPr>
        <p:spPr>
          <a:xfrm>
            <a:off x="4834073"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7" name="Text Placeholder 2">
            <a:extLst>
              <a:ext uri="{FF2B5EF4-FFF2-40B4-BE49-F238E27FC236}">
                <a16:creationId xmlns:a16="http://schemas.microsoft.com/office/drawing/2014/main" id="{ADF3FE58-5360-0D0E-B6CA-CA7C296B3AC1}"/>
              </a:ext>
            </a:extLst>
          </p:cNvPr>
          <p:cNvSpPr>
            <a:spLocks noGrp="1"/>
          </p:cNvSpPr>
          <p:nvPr>
            <p:ph type="body" idx="24" hasCustomPrompt="1"/>
          </p:nvPr>
        </p:nvSpPr>
        <p:spPr>
          <a:xfrm>
            <a:off x="9441202"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8" name="Text Placeholder 2">
            <a:extLst>
              <a:ext uri="{FF2B5EF4-FFF2-40B4-BE49-F238E27FC236}">
                <a16:creationId xmlns:a16="http://schemas.microsoft.com/office/drawing/2014/main" id="{4EC01587-88DD-9342-3097-F731D6F84861}"/>
              </a:ext>
            </a:extLst>
          </p:cNvPr>
          <p:cNvSpPr>
            <a:spLocks noGrp="1"/>
          </p:cNvSpPr>
          <p:nvPr>
            <p:ph type="body" idx="25" hasCustomPrompt="1"/>
          </p:nvPr>
        </p:nvSpPr>
        <p:spPr>
          <a:xfrm>
            <a:off x="9439275"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pic>
        <p:nvPicPr>
          <p:cNvPr id="41" name="Graphic 40">
            <a:extLst>
              <a:ext uri="{FF2B5EF4-FFF2-40B4-BE49-F238E27FC236}">
                <a16:creationId xmlns:a16="http://schemas.microsoft.com/office/drawing/2014/main" id="{C578D897-4791-AC57-6E6E-F37EDF15AF2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100805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 4 Up - Dark Green">
    <p:bg>
      <p:bgPr>
        <a:solidFill>
          <a:schemeClr val="accent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879FEF8-7E41-3DDA-0C2F-3D7B0FFC3B8D}"/>
              </a:ext>
            </a:extLst>
          </p:cNvPr>
          <p:cNvGraphicFramePr>
            <a:graphicFrameLocks noChangeAspect="1"/>
          </p:cNvGraphicFramePr>
          <p:nvPr userDrawn="1">
            <p:custDataLst>
              <p:tags r:id="rId1"/>
            </p:custDataLst>
            <p:extLst>
              <p:ext uri="{D42A27DB-BD31-4B8C-83A1-F6EECF244321}">
                <p14:modId xmlns:p14="http://schemas.microsoft.com/office/powerpoint/2010/main" val="3907025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5879FEF8-7E41-3DDA-0C2F-3D7B0FFC3B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6B35E099-749D-F90F-A00C-7E5B96B11917}"/>
              </a:ext>
            </a:extLst>
          </p:cNvPr>
          <p:cNvSpPr>
            <a:spLocks noGrp="1"/>
          </p:cNvSpPr>
          <p:nvPr>
            <p:ph type="title" hasCustomPrompt="1"/>
          </p:nvPr>
        </p:nvSpPr>
        <p:spPr>
          <a:xfrm>
            <a:off x="215900" y="216000"/>
            <a:ext cx="11761200" cy="387798"/>
          </a:xfrm>
        </p:spPr>
        <p:txBody>
          <a:bodyPr vert="horz" wrap="square">
            <a:spAutoFit/>
          </a:bodyPr>
          <a:lstStyle>
            <a:lvl1pPr>
              <a:defRPr>
                <a:solidFill>
                  <a:schemeClr val="bg1"/>
                </a:solidFill>
              </a:defRPr>
            </a:lvl1pPr>
          </a:lstStyle>
          <a:p>
            <a:r>
              <a:rPr lang="en-US"/>
              <a:t>Title</a:t>
            </a:r>
            <a:endParaRPr lang="en-GB"/>
          </a:p>
        </p:txBody>
      </p:sp>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1" name="Text Placeholder 2">
            <a:extLst>
              <a:ext uri="{FF2B5EF4-FFF2-40B4-BE49-F238E27FC236}">
                <a16:creationId xmlns:a16="http://schemas.microsoft.com/office/drawing/2014/main" id="{E8F99CD2-89BF-CF6C-382E-BCF60A0085BD}"/>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9" name="Picture Placeholder 23">
            <a:extLst>
              <a:ext uri="{FF2B5EF4-FFF2-40B4-BE49-F238E27FC236}">
                <a16:creationId xmlns:a16="http://schemas.microsoft.com/office/drawing/2014/main" id="{085AF28B-7E7A-563A-D568-FEC67B5D5D9A}"/>
              </a:ext>
            </a:extLst>
          </p:cNvPr>
          <p:cNvSpPr>
            <a:spLocks noGrp="1"/>
          </p:cNvSpPr>
          <p:nvPr>
            <p:ph type="pic" sz="quarter" idx="17"/>
          </p:nvPr>
        </p:nvSpPr>
        <p:spPr>
          <a:xfrm>
            <a:off x="334544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0" name="Picture Placeholder 23">
            <a:extLst>
              <a:ext uri="{FF2B5EF4-FFF2-40B4-BE49-F238E27FC236}">
                <a16:creationId xmlns:a16="http://schemas.microsoft.com/office/drawing/2014/main" id="{DC0DC504-98AF-18B6-2D60-4883D56A4CD2}"/>
              </a:ext>
            </a:extLst>
          </p:cNvPr>
          <p:cNvSpPr>
            <a:spLocks noGrp="1"/>
          </p:cNvSpPr>
          <p:nvPr>
            <p:ph type="pic" sz="quarter" idx="18"/>
          </p:nvPr>
        </p:nvSpPr>
        <p:spPr>
          <a:xfrm>
            <a:off x="632046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1" name="Picture Placeholder 23">
            <a:extLst>
              <a:ext uri="{FF2B5EF4-FFF2-40B4-BE49-F238E27FC236}">
                <a16:creationId xmlns:a16="http://schemas.microsoft.com/office/drawing/2014/main" id="{F1078E2B-10B7-7247-3D10-6A98153451CD}"/>
              </a:ext>
            </a:extLst>
          </p:cNvPr>
          <p:cNvSpPr>
            <a:spLocks noGrp="1"/>
          </p:cNvSpPr>
          <p:nvPr>
            <p:ph type="pic" sz="quarter" idx="19"/>
          </p:nvPr>
        </p:nvSpPr>
        <p:spPr>
          <a:xfrm>
            <a:off x="9295486"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2" name="Text Placeholder 2">
            <a:extLst>
              <a:ext uri="{FF2B5EF4-FFF2-40B4-BE49-F238E27FC236}">
                <a16:creationId xmlns:a16="http://schemas.microsoft.com/office/drawing/2014/main" id="{521F7054-5AD9-E675-47B8-A53E59B6BECB}"/>
              </a:ext>
            </a:extLst>
          </p:cNvPr>
          <p:cNvSpPr>
            <a:spLocks noGrp="1"/>
          </p:cNvSpPr>
          <p:nvPr>
            <p:ph type="body" idx="20" hasCustomPrompt="1"/>
          </p:nvPr>
        </p:nvSpPr>
        <p:spPr>
          <a:xfrm>
            <a:off x="370427"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3" name="Text Placeholder 2">
            <a:extLst>
              <a:ext uri="{FF2B5EF4-FFF2-40B4-BE49-F238E27FC236}">
                <a16:creationId xmlns:a16="http://schemas.microsoft.com/office/drawing/2014/main" id="{18764479-B250-4657-27B8-0BEB7CA6FB05}"/>
              </a:ext>
            </a:extLst>
          </p:cNvPr>
          <p:cNvSpPr>
            <a:spLocks noGrp="1"/>
          </p:cNvSpPr>
          <p:nvPr>
            <p:ph type="body" idx="21" hasCustomPrompt="1"/>
          </p:nvPr>
        </p:nvSpPr>
        <p:spPr>
          <a:xfrm>
            <a:off x="368500"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5" name="Text Placeholder 2">
            <a:extLst>
              <a:ext uri="{FF2B5EF4-FFF2-40B4-BE49-F238E27FC236}">
                <a16:creationId xmlns:a16="http://schemas.microsoft.com/office/drawing/2014/main" id="{876B32EE-3490-B492-A7C9-090BDDF6B951}"/>
              </a:ext>
            </a:extLst>
          </p:cNvPr>
          <p:cNvSpPr>
            <a:spLocks noGrp="1"/>
          </p:cNvSpPr>
          <p:nvPr>
            <p:ph type="body" idx="22" hasCustomPrompt="1"/>
          </p:nvPr>
        </p:nvSpPr>
        <p:spPr>
          <a:xfrm>
            <a:off x="3347374"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6" name="Text Placeholder 2">
            <a:extLst>
              <a:ext uri="{FF2B5EF4-FFF2-40B4-BE49-F238E27FC236}">
                <a16:creationId xmlns:a16="http://schemas.microsoft.com/office/drawing/2014/main" id="{EEF5EFAA-55C0-EB9B-23C4-4653D792D444}"/>
              </a:ext>
            </a:extLst>
          </p:cNvPr>
          <p:cNvSpPr>
            <a:spLocks noGrp="1"/>
          </p:cNvSpPr>
          <p:nvPr>
            <p:ph type="body" idx="23" hasCustomPrompt="1"/>
          </p:nvPr>
        </p:nvSpPr>
        <p:spPr>
          <a:xfrm>
            <a:off x="3345447"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7" name="Text Placeholder 2">
            <a:extLst>
              <a:ext uri="{FF2B5EF4-FFF2-40B4-BE49-F238E27FC236}">
                <a16:creationId xmlns:a16="http://schemas.microsoft.com/office/drawing/2014/main" id="{ADF3FE58-5360-0D0E-B6CA-CA7C296B3AC1}"/>
              </a:ext>
            </a:extLst>
          </p:cNvPr>
          <p:cNvSpPr>
            <a:spLocks noGrp="1"/>
          </p:cNvSpPr>
          <p:nvPr>
            <p:ph type="body" idx="24" hasCustomPrompt="1"/>
          </p:nvPr>
        </p:nvSpPr>
        <p:spPr>
          <a:xfrm>
            <a:off x="6322394"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8" name="Text Placeholder 2">
            <a:extLst>
              <a:ext uri="{FF2B5EF4-FFF2-40B4-BE49-F238E27FC236}">
                <a16:creationId xmlns:a16="http://schemas.microsoft.com/office/drawing/2014/main" id="{4EC01587-88DD-9342-3097-F731D6F84861}"/>
              </a:ext>
            </a:extLst>
          </p:cNvPr>
          <p:cNvSpPr>
            <a:spLocks noGrp="1"/>
          </p:cNvSpPr>
          <p:nvPr>
            <p:ph type="body" idx="25" hasCustomPrompt="1"/>
          </p:nvPr>
        </p:nvSpPr>
        <p:spPr>
          <a:xfrm>
            <a:off x="6320467"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9" name="Text Placeholder 2">
            <a:extLst>
              <a:ext uri="{FF2B5EF4-FFF2-40B4-BE49-F238E27FC236}">
                <a16:creationId xmlns:a16="http://schemas.microsoft.com/office/drawing/2014/main" id="{BFF54D34-672A-BB5A-CB69-62D46066BE92}"/>
              </a:ext>
            </a:extLst>
          </p:cNvPr>
          <p:cNvSpPr>
            <a:spLocks noGrp="1"/>
          </p:cNvSpPr>
          <p:nvPr>
            <p:ph type="body" idx="26" hasCustomPrompt="1"/>
          </p:nvPr>
        </p:nvSpPr>
        <p:spPr>
          <a:xfrm>
            <a:off x="9297413"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0" name="Text Placeholder 2">
            <a:extLst>
              <a:ext uri="{FF2B5EF4-FFF2-40B4-BE49-F238E27FC236}">
                <a16:creationId xmlns:a16="http://schemas.microsoft.com/office/drawing/2014/main" id="{345DF2A1-0A32-B329-259A-A91AA2A5F43A}"/>
              </a:ext>
            </a:extLst>
          </p:cNvPr>
          <p:cNvSpPr>
            <a:spLocks noGrp="1"/>
          </p:cNvSpPr>
          <p:nvPr>
            <p:ph type="body" idx="27" hasCustomPrompt="1"/>
          </p:nvPr>
        </p:nvSpPr>
        <p:spPr>
          <a:xfrm>
            <a:off x="9295486"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10406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 12 Up">
    <p:bg>
      <p:bgPr>
        <a:solidFill>
          <a:schemeClr val="accent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3432531-C444-9755-463A-33D40D63B173}"/>
              </a:ext>
            </a:extLst>
          </p:cNvPr>
          <p:cNvGraphicFramePr>
            <a:graphicFrameLocks noChangeAspect="1"/>
          </p:cNvGraphicFramePr>
          <p:nvPr userDrawn="1">
            <p:custDataLst>
              <p:tags r:id="rId1"/>
            </p:custDataLst>
            <p:extLst>
              <p:ext uri="{D42A27DB-BD31-4B8C-83A1-F6EECF244321}">
                <p14:modId xmlns:p14="http://schemas.microsoft.com/office/powerpoint/2010/main" val="1433136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2" name="think-cell data - do not delete" hidden="1">
                        <a:extLst>
                          <a:ext uri="{FF2B5EF4-FFF2-40B4-BE49-F238E27FC236}">
                            <a16:creationId xmlns:a16="http://schemas.microsoft.com/office/drawing/2014/main" id="{33432531-C444-9755-463A-33D40D63B1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7" name="Picture Placeholder 23">
            <a:extLst>
              <a:ext uri="{FF2B5EF4-FFF2-40B4-BE49-F238E27FC236}">
                <a16:creationId xmlns:a16="http://schemas.microsoft.com/office/drawing/2014/main" id="{2ACD89B1-8865-EF81-01AE-0D1CFB09DC6C}"/>
              </a:ext>
            </a:extLst>
          </p:cNvPr>
          <p:cNvSpPr>
            <a:spLocks noGrp="1"/>
          </p:cNvSpPr>
          <p:nvPr>
            <p:ph type="pic" sz="quarter" idx="43"/>
          </p:nvPr>
        </p:nvSpPr>
        <p:spPr>
          <a:xfrm>
            <a:off x="310067"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48" name="Picture Placeholder 23">
            <a:extLst>
              <a:ext uri="{FF2B5EF4-FFF2-40B4-BE49-F238E27FC236}">
                <a16:creationId xmlns:a16="http://schemas.microsoft.com/office/drawing/2014/main" id="{A136AC5F-B9A0-1537-85FB-49B1E943F19B}"/>
              </a:ext>
            </a:extLst>
          </p:cNvPr>
          <p:cNvSpPr>
            <a:spLocks noGrp="1"/>
          </p:cNvSpPr>
          <p:nvPr>
            <p:ph type="pic" sz="quarter" idx="44"/>
          </p:nvPr>
        </p:nvSpPr>
        <p:spPr>
          <a:xfrm>
            <a:off x="2292486"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49" name="Picture Placeholder 23">
            <a:extLst>
              <a:ext uri="{FF2B5EF4-FFF2-40B4-BE49-F238E27FC236}">
                <a16:creationId xmlns:a16="http://schemas.microsoft.com/office/drawing/2014/main" id="{7E7D50F3-F1E1-839E-3FF4-467850180BFD}"/>
              </a:ext>
            </a:extLst>
          </p:cNvPr>
          <p:cNvSpPr>
            <a:spLocks noGrp="1"/>
          </p:cNvSpPr>
          <p:nvPr>
            <p:ph type="pic" sz="quarter" idx="45"/>
          </p:nvPr>
        </p:nvSpPr>
        <p:spPr>
          <a:xfrm>
            <a:off x="4274905"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0" name="Picture Placeholder 23">
            <a:extLst>
              <a:ext uri="{FF2B5EF4-FFF2-40B4-BE49-F238E27FC236}">
                <a16:creationId xmlns:a16="http://schemas.microsoft.com/office/drawing/2014/main" id="{928616A9-9519-E55E-830E-2AC4B0AA7386}"/>
              </a:ext>
            </a:extLst>
          </p:cNvPr>
          <p:cNvSpPr>
            <a:spLocks noGrp="1"/>
          </p:cNvSpPr>
          <p:nvPr>
            <p:ph type="pic" sz="quarter" idx="46"/>
          </p:nvPr>
        </p:nvSpPr>
        <p:spPr>
          <a:xfrm>
            <a:off x="6257324"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1" name="Picture Placeholder 23">
            <a:extLst>
              <a:ext uri="{FF2B5EF4-FFF2-40B4-BE49-F238E27FC236}">
                <a16:creationId xmlns:a16="http://schemas.microsoft.com/office/drawing/2014/main" id="{4B3B4FA4-EB03-2B13-4838-682983AF3EB3}"/>
              </a:ext>
            </a:extLst>
          </p:cNvPr>
          <p:cNvSpPr>
            <a:spLocks noGrp="1"/>
          </p:cNvSpPr>
          <p:nvPr>
            <p:ph type="pic" sz="quarter" idx="47"/>
          </p:nvPr>
        </p:nvSpPr>
        <p:spPr>
          <a:xfrm>
            <a:off x="8239743"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2" name="Picture Placeholder 23">
            <a:extLst>
              <a:ext uri="{FF2B5EF4-FFF2-40B4-BE49-F238E27FC236}">
                <a16:creationId xmlns:a16="http://schemas.microsoft.com/office/drawing/2014/main" id="{2ED7BE30-0A4D-077F-6630-60E0430E5F9C}"/>
              </a:ext>
            </a:extLst>
          </p:cNvPr>
          <p:cNvSpPr>
            <a:spLocks noGrp="1"/>
          </p:cNvSpPr>
          <p:nvPr>
            <p:ph type="pic" sz="quarter" idx="48"/>
          </p:nvPr>
        </p:nvSpPr>
        <p:spPr>
          <a:xfrm>
            <a:off x="10222163"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3" name="Text Placeholder 2">
            <a:extLst>
              <a:ext uri="{FF2B5EF4-FFF2-40B4-BE49-F238E27FC236}">
                <a16:creationId xmlns:a16="http://schemas.microsoft.com/office/drawing/2014/main" id="{6DA293FD-58DD-8F6D-1041-6D44B66E30E1}"/>
              </a:ext>
            </a:extLst>
          </p:cNvPr>
          <p:cNvSpPr>
            <a:spLocks noGrp="1"/>
          </p:cNvSpPr>
          <p:nvPr>
            <p:ph type="body" idx="49" hasCustomPrompt="1"/>
          </p:nvPr>
        </p:nvSpPr>
        <p:spPr>
          <a:xfrm>
            <a:off x="26494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54" name="Text Placeholder 2">
            <a:extLst>
              <a:ext uri="{FF2B5EF4-FFF2-40B4-BE49-F238E27FC236}">
                <a16:creationId xmlns:a16="http://schemas.microsoft.com/office/drawing/2014/main" id="{7E8CEE19-DE3C-A52B-55DF-4A7B4AA16058}"/>
              </a:ext>
            </a:extLst>
          </p:cNvPr>
          <p:cNvSpPr>
            <a:spLocks noGrp="1"/>
          </p:cNvSpPr>
          <p:nvPr>
            <p:ph type="body" idx="50" hasCustomPrompt="1"/>
          </p:nvPr>
        </p:nvSpPr>
        <p:spPr>
          <a:xfrm>
            <a:off x="26301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55" name="Text Placeholder 2">
            <a:extLst>
              <a:ext uri="{FF2B5EF4-FFF2-40B4-BE49-F238E27FC236}">
                <a16:creationId xmlns:a16="http://schemas.microsoft.com/office/drawing/2014/main" id="{2BA748E4-77E4-F012-03F8-627C3E269FA1}"/>
              </a:ext>
            </a:extLst>
          </p:cNvPr>
          <p:cNvSpPr>
            <a:spLocks noGrp="1"/>
          </p:cNvSpPr>
          <p:nvPr>
            <p:ph type="body" idx="51" hasCustomPrompt="1"/>
          </p:nvPr>
        </p:nvSpPr>
        <p:spPr>
          <a:xfrm>
            <a:off x="225677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56" name="Text Placeholder 2">
            <a:extLst>
              <a:ext uri="{FF2B5EF4-FFF2-40B4-BE49-F238E27FC236}">
                <a16:creationId xmlns:a16="http://schemas.microsoft.com/office/drawing/2014/main" id="{C1680619-44EA-B533-5CC9-B6C1847FEFEA}"/>
              </a:ext>
            </a:extLst>
          </p:cNvPr>
          <p:cNvSpPr>
            <a:spLocks noGrp="1"/>
          </p:cNvSpPr>
          <p:nvPr>
            <p:ph type="body" idx="52" hasCustomPrompt="1"/>
          </p:nvPr>
        </p:nvSpPr>
        <p:spPr>
          <a:xfrm>
            <a:off x="225484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57" name="Text Placeholder 2">
            <a:extLst>
              <a:ext uri="{FF2B5EF4-FFF2-40B4-BE49-F238E27FC236}">
                <a16:creationId xmlns:a16="http://schemas.microsoft.com/office/drawing/2014/main" id="{33DB2F1E-9ADF-732F-307A-393D6CC1DE32}"/>
              </a:ext>
            </a:extLst>
          </p:cNvPr>
          <p:cNvSpPr>
            <a:spLocks noGrp="1"/>
          </p:cNvSpPr>
          <p:nvPr>
            <p:ph type="body" idx="53" hasCustomPrompt="1"/>
          </p:nvPr>
        </p:nvSpPr>
        <p:spPr>
          <a:xfrm>
            <a:off x="424860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58" name="Text Placeholder 2">
            <a:extLst>
              <a:ext uri="{FF2B5EF4-FFF2-40B4-BE49-F238E27FC236}">
                <a16:creationId xmlns:a16="http://schemas.microsoft.com/office/drawing/2014/main" id="{3542CFA8-3657-0E76-7BE4-A5B4BF43873E}"/>
              </a:ext>
            </a:extLst>
          </p:cNvPr>
          <p:cNvSpPr>
            <a:spLocks noGrp="1"/>
          </p:cNvSpPr>
          <p:nvPr>
            <p:ph type="body" idx="54" hasCustomPrompt="1"/>
          </p:nvPr>
        </p:nvSpPr>
        <p:spPr>
          <a:xfrm>
            <a:off x="424667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59" name="Text Placeholder 2">
            <a:extLst>
              <a:ext uri="{FF2B5EF4-FFF2-40B4-BE49-F238E27FC236}">
                <a16:creationId xmlns:a16="http://schemas.microsoft.com/office/drawing/2014/main" id="{3C0A5B9F-4AB2-4194-670A-6BAA659BBE04}"/>
              </a:ext>
            </a:extLst>
          </p:cNvPr>
          <p:cNvSpPr>
            <a:spLocks noGrp="1"/>
          </p:cNvSpPr>
          <p:nvPr>
            <p:ph type="body" idx="55" hasCustomPrompt="1"/>
          </p:nvPr>
        </p:nvSpPr>
        <p:spPr>
          <a:xfrm>
            <a:off x="624043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60" name="Text Placeholder 2">
            <a:extLst>
              <a:ext uri="{FF2B5EF4-FFF2-40B4-BE49-F238E27FC236}">
                <a16:creationId xmlns:a16="http://schemas.microsoft.com/office/drawing/2014/main" id="{FBC78671-41AE-760E-F295-0C66D76600CC}"/>
              </a:ext>
            </a:extLst>
          </p:cNvPr>
          <p:cNvSpPr>
            <a:spLocks noGrp="1"/>
          </p:cNvSpPr>
          <p:nvPr>
            <p:ph type="body" idx="56" hasCustomPrompt="1"/>
          </p:nvPr>
        </p:nvSpPr>
        <p:spPr>
          <a:xfrm>
            <a:off x="623850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61" name="Text Placeholder 2">
            <a:extLst>
              <a:ext uri="{FF2B5EF4-FFF2-40B4-BE49-F238E27FC236}">
                <a16:creationId xmlns:a16="http://schemas.microsoft.com/office/drawing/2014/main" id="{6B617818-3C65-4310-3192-D7C616903311}"/>
              </a:ext>
            </a:extLst>
          </p:cNvPr>
          <p:cNvSpPr>
            <a:spLocks noGrp="1"/>
          </p:cNvSpPr>
          <p:nvPr>
            <p:ph type="body" idx="57" hasCustomPrompt="1"/>
          </p:nvPr>
        </p:nvSpPr>
        <p:spPr>
          <a:xfrm>
            <a:off x="823226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62" name="Text Placeholder 2">
            <a:extLst>
              <a:ext uri="{FF2B5EF4-FFF2-40B4-BE49-F238E27FC236}">
                <a16:creationId xmlns:a16="http://schemas.microsoft.com/office/drawing/2014/main" id="{0DEF8692-E32C-DC14-EFC6-312C62ED6DB2}"/>
              </a:ext>
            </a:extLst>
          </p:cNvPr>
          <p:cNvSpPr>
            <a:spLocks noGrp="1"/>
          </p:cNvSpPr>
          <p:nvPr>
            <p:ph type="body" idx="58" hasCustomPrompt="1"/>
          </p:nvPr>
        </p:nvSpPr>
        <p:spPr>
          <a:xfrm>
            <a:off x="823033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63" name="Text Placeholder 2">
            <a:extLst>
              <a:ext uri="{FF2B5EF4-FFF2-40B4-BE49-F238E27FC236}">
                <a16:creationId xmlns:a16="http://schemas.microsoft.com/office/drawing/2014/main" id="{AE732792-1C3B-2C5A-DAC5-DF8F70D8543E}"/>
              </a:ext>
            </a:extLst>
          </p:cNvPr>
          <p:cNvSpPr>
            <a:spLocks noGrp="1"/>
          </p:cNvSpPr>
          <p:nvPr>
            <p:ph type="body" idx="59" hasCustomPrompt="1"/>
          </p:nvPr>
        </p:nvSpPr>
        <p:spPr>
          <a:xfrm>
            <a:off x="10224090"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64" name="Text Placeholder 2">
            <a:extLst>
              <a:ext uri="{FF2B5EF4-FFF2-40B4-BE49-F238E27FC236}">
                <a16:creationId xmlns:a16="http://schemas.microsoft.com/office/drawing/2014/main" id="{10A77E73-E69F-CF11-F6B2-F83590DC92AD}"/>
              </a:ext>
            </a:extLst>
          </p:cNvPr>
          <p:cNvSpPr>
            <a:spLocks noGrp="1"/>
          </p:cNvSpPr>
          <p:nvPr>
            <p:ph type="body" idx="60" hasCustomPrompt="1"/>
          </p:nvPr>
        </p:nvSpPr>
        <p:spPr>
          <a:xfrm>
            <a:off x="10222163"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310067"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B992DD5D-E996-41F5-0414-6899F16BE681}"/>
              </a:ext>
            </a:extLst>
          </p:cNvPr>
          <p:cNvSpPr>
            <a:spLocks noGrp="1"/>
          </p:cNvSpPr>
          <p:nvPr>
            <p:ph type="pic" sz="quarter" idx="28"/>
          </p:nvPr>
        </p:nvSpPr>
        <p:spPr>
          <a:xfrm>
            <a:off x="2292486"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23">
            <a:extLst>
              <a:ext uri="{FF2B5EF4-FFF2-40B4-BE49-F238E27FC236}">
                <a16:creationId xmlns:a16="http://schemas.microsoft.com/office/drawing/2014/main" id="{331BDA4E-EF3C-48FB-9AFB-C947E7BBC1D8}"/>
              </a:ext>
            </a:extLst>
          </p:cNvPr>
          <p:cNvSpPr>
            <a:spLocks noGrp="1"/>
          </p:cNvSpPr>
          <p:nvPr>
            <p:ph type="pic" sz="quarter" idx="31"/>
          </p:nvPr>
        </p:nvSpPr>
        <p:spPr>
          <a:xfrm>
            <a:off x="4274905"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25" name="Picture Placeholder 23">
            <a:extLst>
              <a:ext uri="{FF2B5EF4-FFF2-40B4-BE49-F238E27FC236}">
                <a16:creationId xmlns:a16="http://schemas.microsoft.com/office/drawing/2014/main" id="{C03E2EC8-B176-FDF0-32C5-167F56EC145F}"/>
              </a:ext>
            </a:extLst>
          </p:cNvPr>
          <p:cNvSpPr>
            <a:spLocks noGrp="1"/>
          </p:cNvSpPr>
          <p:nvPr>
            <p:ph type="pic" sz="quarter" idx="34"/>
          </p:nvPr>
        </p:nvSpPr>
        <p:spPr>
          <a:xfrm>
            <a:off x="6257324"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23">
            <a:extLst>
              <a:ext uri="{FF2B5EF4-FFF2-40B4-BE49-F238E27FC236}">
                <a16:creationId xmlns:a16="http://schemas.microsoft.com/office/drawing/2014/main" id="{3545FDAC-B642-EB51-6D8D-D93C67DB3694}"/>
              </a:ext>
            </a:extLst>
          </p:cNvPr>
          <p:cNvSpPr>
            <a:spLocks noGrp="1"/>
          </p:cNvSpPr>
          <p:nvPr>
            <p:ph type="pic" sz="quarter" idx="37"/>
          </p:nvPr>
        </p:nvSpPr>
        <p:spPr>
          <a:xfrm>
            <a:off x="8239743"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44" name="Picture Placeholder 23">
            <a:extLst>
              <a:ext uri="{FF2B5EF4-FFF2-40B4-BE49-F238E27FC236}">
                <a16:creationId xmlns:a16="http://schemas.microsoft.com/office/drawing/2014/main" id="{7E94B64A-998D-9BB4-B63F-29E705815053}"/>
              </a:ext>
            </a:extLst>
          </p:cNvPr>
          <p:cNvSpPr>
            <a:spLocks noGrp="1"/>
          </p:cNvSpPr>
          <p:nvPr>
            <p:ph type="pic" sz="quarter" idx="40"/>
          </p:nvPr>
        </p:nvSpPr>
        <p:spPr>
          <a:xfrm>
            <a:off x="10222163"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8" name="Title 1">
            <a:extLst>
              <a:ext uri="{FF2B5EF4-FFF2-40B4-BE49-F238E27FC236}">
                <a16:creationId xmlns:a16="http://schemas.microsoft.com/office/drawing/2014/main" id="{6B35E099-749D-F90F-A00C-7E5B96B11917}"/>
              </a:ext>
            </a:extLst>
          </p:cNvPr>
          <p:cNvSpPr>
            <a:spLocks noGrp="1"/>
          </p:cNvSpPr>
          <p:nvPr>
            <p:ph type="title" hasCustomPrompt="1"/>
          </p:nvPr>
        </p:nvSpPr>
        <p:spPr>
          <a:xfrm>
            <a:off x="215900" y="216000"/>
            <a:ext cx="11800800" cy="387798"/>
          </a:xfrm>
        </p:spPr>
        <p:txBody>
          <a:bodyPr vert="horz" wrap="square">
            <a:spAutoFit/>
          </a:bodyPr>
          <a:lstStyle>
            <a:lvl1pPr>
              <a:defRPr>
                <a:solidFill>
                  <a:schemeClr val="bg1"/>
                </a:solidFill>
              </a:defRPr>
            </a:lvl1pPr>
          </a:lstStyle>
          <a:p>
            <a:r>
              <a:rPr lang="en-US"/>
              <a:t>Title</a:t>
            </a:r>
            <a:endParaRPr lang="en-GB"/>
          </a:p>
        </p:txBody>
      </p:sp>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1" name="Text Placeholder 2">
            <a:extLst>
              <a:ext uri="{FF2B5EF4-FFF2-40B4-BE49-F238E27FC236}">
                <a16:creationId xmlns:a16="http://schemas.microsoft.com/office/drawing/2014/main" id="{E8F99CD2-89BF-CF6C-382E-BCF60A0085BD}"/>
              </a:ext>
            </a:extLst>
          </p:cNvPr>
          <p:cNvSpPr>
            <a:spLocks noGrp="1"/>
          </p:cNvSpPr>
          <p:nvPr>
            <p:ph type="body" idx="1" hasCustomPrompt="1"/>
          </p:nvPr>
        </p:nvSpPr>
        <p:spPr>
          <a:xfrm>
            <a:off x="215900" y="972000"/>
            <a:ext cx="11801929"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32" name="Text Placeholder 2">
            <a:extLst>
              <a:ext uri="{FF2B5EF4-FFF2-40B4-BE49-F238E27FC236}">
                <a16:creationId xmlns:a16="http://schemas.microsoft.com/office/drawing/2014/main" id="{521F7054-5AD9-E675-47B8-A53E59B6BECB}"/>
              </a:ext>
            </a:extLst>
          </p:cNvPr>
          <p:cNvSpPr>
            <a:spLocks noGrp="1"/>
          </p:cNvSpPr>
          <p:nvPr>
            <p:ph type="body" idx="20" hasCustomPrompt="1"/>
          </p:nvPr>
        </p:nvSpPr>
        <p:spPr>
          <a:xfrm>
            <a:off x="26494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3" name="Text Placeholder 2">
            <a:extLst>
              <a:ext uri="{FF2B5EF4-FFF2-40B4-BE49-F238E27FC236}">
                <a16:creationId xmlns:a16="http://schemas.microsoft.com/office/drawing/2014/main" id="{18764479-B250-4657-27B8-0BEB7CA6FB05}"/>
              </a:ext>
            </a:extLst>
          </p:cNvPr>
          <p:cNvSpPr>
            <a:spLocks noGrp="1"/>
          </p:cNvSpPr>
          <p:nvPr>
            <p:ph type="body" idx="21" hasCustomPrompt="1"/>
          </p:nvPr>
        </p:nvSpPr>
        <p:spPr>
          <a:xfrm>
            <a:off x="26301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6" name="object 81">
            <a:extLst>
              <a:ext uri="{FF2B5EF4-FFF2-40B4-BE49-F238E27FC236}">
                <a16:creationId xmlns:a16="http://schemas.microsoft.com/office/drawing/2014/main" id="{030B48AF-B9DD-73C4-C3A9-0828AF5B9511}"/>
              </a:ext>
            </a:extLst>
          </p:cNvPr>
          <p:cNvSpPr/>
          <p:nvPr/>
        </p:nvSpPr>
        <p:spPr>
          <a:xfrm>
            <a:off x="320451" y="3915689"/>
            <a:ext cx="1646151" cy="1646151"/>
          </a:xfrm>
          <a:custGeom>
            <a:avLst/>
            <a:gdLst/>
            <a:ahLst/>
            <a:cxnLst/>
            <a:rect l="l" t="t" r="r" b="b"/>
            <a:pathLst>
              <a:path w="2714625" h="2714625">
                <a:moveTo>
                  <a:pt x="1357162" y="0"/>
                </a:moveTo>
                <a:lnTo>
                  <a:pt x="1308485" y="856"/>
                </a:lnTo>
                <a:lnTo>
                  <a:pt x="1260240" y="3407"/>
                </a:lnTo>
                <a:lnTo>
                  <a:pt x="1212454" y="7624"/>
                </a:lnTo>
                <a:lnTo>
                  <a:pt x="1165156" y="13477"/>
                </a:lnTo>
                <a:lnTo>
                  <a:pt x="1118376" y="20938"/>
                </a:lnTo>
                <a:lnTo>
                  <a:pt x="1072142" y="29979"/>
                </a:lnTo>
                <a:lnTo>
                  <a:pt x="1026482" y="40571"/>
                </a:lnTo>
                <a:lnTo>
                  <a:pt x="981426" y="52684"/>
                </a:lnTo>
                <a:lnTo>
                  <a:pt x="937002" y="66291"/>
                </a:lnTo>
                <a:lnTo>
                  <a:pt x="893238" y="81362"/>
                </a:lnTo>
                <a:lnTo>
                  <a:pt x="850164" y="97869"/>
                </a:lnTo>
                <a:lnTo>
                  <a:pt x="807808" y="115784"/>
                </a:lnTo>
                <a:lnTo>
                  <a:pt x="766199" y="135077"/>
                </a:lnTo>
                <a:lnTo>
                  <a:pt x="725366" y="155719"/>
                </a:lnTo>
                <a:lnTo>
                  <a:pt x="685337" y="177683"/>
                </a:lnTo>
                <a:lnTo>
                  <a:pt x="646141" y="200939"/>
                </a:lnTo>
                <a:lnTo>
                  <a:pt x="607807" y="225458"/>
                </a:lnTo>
                <a:lnTo>
                  <a:pt x="570363" y="251213"/>
                </a:lnTo>
                <a:lnTo>
                  <a:pt x="533838" y="278174"/>
                </a:lnTo>
                <a:lnTo>
                  <a:pt x="498261" y="306312"/>
                </a:lnTo>
                <a:lnTo>
                  <a:pt x="463661" y="335599"/>
                </a:lnTo>
                <a:lnTo>
                  <a:pt x="430066" y="366006"/>
                </a:lnTo>
                <a:lnTo>
                  <a:pt x="397504" y="397504"/>
                </a:lnTo>
                <a:lnTo>
                  <a:pt x="366006" y="430066"/>
                </a:lnTo>
                <a:lnTo>
                  <a:pt x="335599" y="463661"/>
                </a:lnTo>
                <a:lnTo>
                  <a:pt x="306312" y="498261"/>
                </a:lnTo>
                <a:lnTo>
                  <a:pt x="278174" y="533838"/>
                </a:lnTo>
                <a:lnTo>
                  <a:pt x="251213" y="570363"/>
                </a:lnTo>
                <a:lnTo>
                  <a:pt x="225458" y="607807"/>
                </a:lnTo>
                <a:lnTo>
                  <a:pt x="200939" y="646141"/>
                </a:lnTo>
                <a:lnTo>
                  <a:pt x="177683" y="685337"/>
                </a:lnTo>
                <a:lnTo>
                  <a:pt x="155719" y="725366"/>
                </a:lnTo>
                <a:lnTo>
                  <a:pt x="135077" y="766199"/>
                </a:lnTo>
                <a:lnTo>
                  <a:pt x="115784" y="807808"/>
                </a:lnTo>
                <a:lnTo>
                  <a:pt x="97869" y="850164"/>
                </a:lnTo>
                <a:lnTo>
                  <a:pt x="81362" y="893238"/>
                </a:lnTo>
                <a:lnTo>
                  <a:pt x="66291" y="937002"/>
                </a:lnTo>
                <a:lnTo>
                  <a:pt x="52684" y="981426"/>
                </a:lnTo>
                <a:lnTo>
                  <a:pt x="40571" y="1026482"/>
                </a:lnTo>
                <a:lnTo>
                  <a:pt x="29979" y="1072142"/>
                </a:lnTo>
                <a:lnTo>
                  <a:pt x="20938" y="1118376"/>
                </a:lnTo>
                <a:lnTo>
                  <a:pt x="13477" y="1165156"/>
                </a:lnTo>
                <a:lnTo>
                  <a:pt x="7624" y="1212454"/>
                </a:lnTo>
                <a:lnTo>
                  <a:pt x="3407" y="1260240"/>
                </a:lnTo>
                <a:lnTo>
                  <a:pt x="856" y="1308485"/>
                </a:lnTo>
                <a:lnTo>
                  <a:pt x="0" y="1357162"/>
                </a:lnTo>
                <a:lnTo>
                  <a:pt x="856" y="1405839"/>
                </a:lnTo>
                <a:lnTo>
                  <a:pt x="3407" y="1454085"/>
                </a:lnTo>
                <a:lnTo>
                  <a:pt x="7624" y="1501871"/>
                </a:lnTo>
                <a:lnTo>
                  <a:pt x="13477" y="1549168"/>
                </a:lnTo>
                <a:lnTo>
                  <a:pt x="20938" y="1595948"/>
                </a:lnTo>
                <a:lnTo>
                  <a:pt x="29979" y="1642183"/>
                </a:lnTo>
                <a:lnTo>
                  <a:pt x="40571" y="1687842"/>
                </a:lnTo>
                <a:lnTo>
                  <a:pt x="52684" y="1732898"/>
                </a:lnTo>
                <a:lnTo>
                  <a:pt x="66291" y="1777322"/>
                </a:lnTo>
                <a:lnTo>
                  <a:pt x="81362" y="1821085"/>
                </a:lnTo>
                <a:lnTo>
                  <a:pt x="97869" y="1864159"/>
                </a:lnTo>
                <a:lnTo>
                  <a:pt x="115784" y="1906515"/>
                </a:lnTo>
                <a:lnTo>
                  <a:pt x="135077" y="1948123"/>
                </a:lnTo>
                <a:lnTo>
                  <a:pt x="155719" y="1988956"/>
                </a:lnTo>
                <a:lnTo>
                  <a:pt x="177683" y="2028985"/>
                </a:lnTo>
                <a:lnTo>
                  <a:pt x="200939" y="2068181"/>
                </a:lnTo>
                <a:lnTo>
                  <a:pt x="225458" y="2106515"/>
                </a:lnTo>
                <a:lnTo>
                  <a:pt x="251213" y="2143958"/>
                </a:lnTo>
                <a:lnTo>
                  <a:pt x="278174" y="2180483"/>
                </a:lnTo>
                <a:lnTo>
                  <a:pt x="306312" y="2216059"/>
                </a:lnTo>
                <a:lnTo>
                  <a:pt x="335599" y="2250660"/>
                </a:lnTo>
                <a:lnTo>
                  <a:pt x="366006" y="2284254"/>
                </a:lnTo>
                <a:lnTo>
                  <a:pt x="397504" y="2316815"/>
                </a:lnTo>
                <a:lnTo>
                  <a:pt x="430066" y="2348313"/>
                </a:lnTo>
                <a:lnTo>
                  <a:pt x="463661" y="2378720"/>
                </a:lnTo>
                <a:lnTo>
                  <a:pt x="498261" y="2408007"/>
                </a:lnTo>
                <a:lnTo>
                  <a:pt x="533838" y="2436145"/>
                </a:lnTo>
                <a:lnTo>
                  <a:pt x="570363" y="2463105"/>
                </a:lnTo>
                <a:lnTo>
                  <a:pt x="607807" y="2488859"/>
                </a:lnTo>
                <a:lnTo>
                  <a:pt x="646141" y="2513378"/>
                </a:lnTo>
                <a:lnTo>
                  <a:pt x="685337" y="2536634"/>
                </a:lnTo>
                <a:lnTo>
                  <a:pt x="725366" y="2558597"/>
                </a:lnTo>
                <a:lnTo>
                  <a:pt x="766199" y="2579240"/>
                </a:lnTo>
                <a:lnTo>
                  <a:pt x="807808" y="2598532"/>
                </a:lnTo>
                <a:lnTo>
                  <a:pt x="850164" y="2616446"/>
                </a:lnTo>
                <a:lnTo>
                  <a:pt x="893238" y="2632953"/>
                </a:lnTo>
                <a:lnTo>
                  <a:pt x="937002" y="2648024"/>
                </a:lnTo>
                <a:lnTo>
                  <a:pt x="981426" y="2661631"/>
                </a:lnTo>
                <a:lnTo>
                  <a:pt x="1026482" y="2673744"/>
                </a:lnTo>
                <a:lnTo>
                  <a:pt x="1072142" y="2684336"/>
                </a:lnTo>
                <a:lnTo>
                  <a:pt x="1118376" y="2693376"/>
                </a:lnTo>
                <a:lnTo>
                  <a:pt x="1165156" y="2700838"/>
                </a:lnTo>
                <a:lnTo>
                  <a:pt x="1212454" y="2706691"/>
                </a:lnTo>
                <a:lnTo>
                  <a:pt x="1260240" y="2710907"/>
                </a:lnTo>
                <a:lnTo>
                  <a:pt x="1308485" y="2713458"/>
                </a:lnTo>
                <a:lnTo>
                  <a:pt x="1357162" y="2714315"/>
                </a:lnTo>
                <a:lnTo>
                  <a:pt x="1405839" y="2713458"/>
                </a:lnTo>
                <a:lnTo>
                  <a:pt x="1454085" y="2710907"/>
                </a:lnTo>
                <a:lnTo>
                  <a:pt x="1501871" y="2706691"/>
                </a:lnTo>
                <a:lnTo>
                  <a:pt x="1549168" y="2700838"/>
                </a:lnTo>
                <a:lnTo>
                  <a:pt x="1595949" y="2693376"/>
                </a:lnTo>
                <a:lnTo>
                  <a:pt x="1642183" y="2684336"/>
                </a:lnTo>
                <a:lnTo>
                  <a:pt x="1687843" y="2673744"/>
                </a:lnTo>
                <a:lnTo>
                  <a:pt x="1732899" y="2661631"/>
                </a:lnTo>
                <a:lnTo>
                  <a:pt x="1777323" y="2648024"/>
                </a:lnTo>
                <a:lnTo>
                  <a:pt x="1821087" y="2632953"/>
                </a:lnTo>
                <a:lnTo>
                  <a:pt x="1864161" y="2616446"/>
                </a:lnTo>
                <a:lnTo>
                  <a:pt x="1906516" y="2598532"/>
                </a:lnTo>
                <a:lnTo>
                  <a:pt x="1948125" y="2579240"/>
                </a:lnTo>
                <a:lnTo>
                  <a:pt x="1988959" y="2558597"/>
                </a:lnTo>
                <a:lnTo>
                  <a:pt x="2028988" y="2536634"/>
                </a:lnTo>
                <a:lnTo>
                  <a:pt x="2068184" y="2513378"/>
                </a:lnTo>
                <a:lnTo>
                  <a:pt x="2106518" y="2488859"/>
                </a:lnTo>
                <a:lnTo>
                  <a:pt x="2143962" y="2463105"/>
                </a:lnTo>
                <a:lnTo>
                  <a:pt x="2180487" y="2436145"/>
                </a:lnTo>
                <a:lnTo>
                  <a:pt x="2216064" y="2408007"/>
                </a:lnTo>
                <a:lnTo>
                  <a:pt x="2250664" y="2378720"/>
                </a:lnTo>
                <a:lnTo>
                  <a:pt x="2284259" y="2348313"/>
                </a:lnTo>
                <a:lnTo>
                  <a:pt x="2316820" y="2316815"/>
                </a:lnTo>
                <a:lnTo>
                  <a:pt x="2348319" y="2284254"/>
                </a:lnTo>
                <a:lnTo>
                  <a:pt x="2378726" y="2250660"/>
                </a:lnTo>
                <a:lnTo>
                  <a:pt x="2408013" y="2216059"/>
                </a:lnTo>
                <a:lnTo>
                  <a:pt x="2436151" y="2180483"/>
                </a:lnTo>
                <a:lnTo>
                  <a:pt x="2463112" y="2143958"/>
                </a:lnTo>
                <a:lnTo>
                  <a:pt x="2488866" y="2106515"/>
                </a:lnTo>
                <a:lnTo>
                  <a:pt x="2513386" y="2068181"/>
                </a:lnTo>
                <a:lnTo>
                  <a:pt x="2536642" y="2028985"/>
                </a:lnTo>
                <a:lnTo>
                  <a:pt x="2558605" y="1988956"/>
                </a:lnTo>
                <a:lnTo>
                  <a:pt x="2579248" y="1948123"/>
                </a:lnTo>
                <a:lnTo>
                  <a:pt x="2598541" y="1906515"/>
                </a:lnTo>
                <a:lnTo>
                  <a:pt x="2616455" y="1864159"/>
                </a:lnTo>
                <a:lnTo>
                  <a:pt x="2632963" y="1821085"/>
                </a:lnTo>
                <a:lnTo>
                  <a:pt x="2648034" y="1777322"/>
                </a:lnTo>
                <a:lnTo>
                  <a:pt x="2661641" y="1732898"/>
                </a:lnTo>
                <a:lnTo>
                  <a:pt x="2673754" y="1687842"/>
                </a:lnTo>
                <a:lnTo>
                  <a:pt x="2684346" y="1642183"/>
                </a:lnTo>
                <a:lnTo>
                  <a:pt x="2693386" y="1595948"/>
                </a:lnTo>
                <a:lnTo>
                  <a:pt x="2700848" y="1549168"/>
                </a:lnTo>
                <a:lnTo>
                  <a:pt x="2706701" y="1501871"/>
                </a:lnTo>
                <a:lnTo>
                  <a:pt x="2710918" y="1454085"/>
                </a:lnTo>
                <a:lnTo>
                  <a:pt x="2713469" y="1405839"/>
                </a:lnTo>
                <a:lnTo>
                  <a:pt x="2714325" y="1357162"/>
                </a:lnTo>
                <a:lnTo>
                  <a:pt x="2713469" y="1308485"/>
                </a:lnTo>
                <a:lnTo>
                  <a:pt x="2710918" y="1260240"/>
                </a:lnTo>
                <a:lnTo>
                  <a:pt x="2706701" y="1212454"/>
                </a:lnTo>
                <a:lnTo>
                  <a:pt x="2700848" y="1165156"/>
                </a:lnTo>
                <a:lnTo>
                  <a:pt x="2693386" y="1118376"/>
                </a:lnTo>
                <a:lnTo>
                  <a:pt x="2684346" y="1072142"/>
                </a:lnTo>
                <a:lnTo>
                  <a:pt x="2673754" y="1026482"/>
                </a:lnTo>
                <a:lnTo>
                  <a:pt x="2661641" y="981426"/>
                </a:lnTo>
                <a:lnTo>
                  <a:pt x="2648034" y="937002"/>
                </a:lnTo>
                <a:lnTo>
                  <a:pt x="2632963" y="893238"/>
                </a:lnTo>
                <a:lnTo>
                  <a:pt x="2616455" y="850164"/>
                </a:lnTo>
                <a:lnTo>
                  <a:pt x="2598541" y="807808"/>
                </a:lnTo>
                <a:lnTo>
                  <a:pt x="2579248" y="766199"/>
                </a:lnTo>
                <a:lnTo>
                  <a:pt x="2558605" y="725366"/>
                </a:lnTo>
                <a:lnTo>
                  <a:pt x="2536642" y="685337"/>
                </a:lnTo>
                <a:lnTo>
                  <a:pt x="2513386" y="646141"/>
                </a:lnTo>
                <a:lnTo>
                  <a:pt x="2488866" y="607807"/>
                </a:lnTo>
                <a:lnTo>
                  <a:pt x="2463112" y="570363"/>
                </a:lnTo>
                <a:lnTo>
                  <a:pt x="2436151" y="533838"/>
                </a:lnTo>
                <a:lnTo>
                  <a:pt x="2408013" y="498261"/>
                </a:lnTo>
                <a:lnTo>
                  <a:pt x="2378726" y="463661"/>
                </a:lnTo>
                <a:lnTo>
                  <a:pt x="2348319" y="430066"/>
                </a:lnTo>
                <a:lnTo>
                  <a:pt x="2316820" y="397504"/>
                </a:lnTo>
                <a:lnTo>
                  <a:pt x="2284259" y="366006"/>
                </a:lnTo>
                <a:lnTo>
                  <a:pt x="2250664" y="335599"/>
                </a:lnTo>
                <a:lnTo>
                  <a:pt x="2216064" y="306312"/>
                </a:lnTo>
                <a:lnTo>
                  <a:pt x="2180487" y="278174"/>
                </a:lnTo>
                <a:lnTo>
                  <a:pt x="2143962" y="251213"/>
                </a:lnTo>
                <a:lnTo>
                  <a:pt x="2106518" y="225458"/>
                </a:lnTo>
                <a:lnTo>
                  <a:pt x="2068184" y="200939"/>
                </a:lnTo>
                <a:lnTo>
                  <a:pt x="2028988" y="177683"/>
                </a:lnTo>
                <a:lnTo>
                  <a:pt x="1988959" y="155719"/>
                </a:lnTo>
                <a:lnTo>
                  <a:pt x="1948125" y="135077"/>
                </a:lnTo>
                <a:lnTo>
                  <a:pt x="1906516" y="115784"/>
                </a:lnTo>
                <a:lnTo>
                  <a:pt x="1864161" y="97869"/>
                </a:lnTo>
                <a:lnTo>
                  <a:pt x="1821087" y="81362"/>
                </a:lnTo>
                <a:lnTo>
                  <a:pt x="1777323" y="66291"/>
                </a:lnTo>
                <a:lnTo>
                  <a:pt x="1732899" y="52684"/>
                </a:lnTo>
                <a:lnTo>
                  <a:pt x="1687843" y="40571"/>
                </a:lnTo>
                <a:lnTo>
                  <a:pt x="1642183" y="29979"/>
                </a:lnTo>
                <a:lnTo>
                  <a:pt x="1595949" y="20938"/>
                </a:lnTo>
                <a:lnTo>
                  <a:pt x="1549168" y="13477"/>
                </a:lnTo>
                <a:lnTo>
                  <a:pt x="1501871" y="7624"/>
                </a:lnTo>
                <a:lnTo>
                  <a:pt x="1454085" y="3407"/>
                </a:lnTo>
                <a:lnTo>
                  <a:pt x="1405839" y="856"/>
                </a:lnTo>
                <a:lnTo>
                  <a:pt x="1357162" y="0"/>
                </a:lnTo>
                <a:close/>
              </a:path>
            </a:pathLst>
          </a:custGeom>
          <a:solidFill>
            <a:srgbClr val="FAFBFD"/>
          </a:solidFill>
        </p:spPr>
        <p:txBody>
          <a:bodyPr wrap="square" lIns="0" tIns="0" rIns="0" bIns="0" rtlCol="0"/>
          <a:lstStyle/>
          <a:p>
            <a:endParaRPr/>
          </a:p>
        </p:txBody>
      </p:sp>
      <p:sp>
        <p:nvSpPr>
          <p:cNvPr id="20" name="Text Placeholder 2">
            <a:extLst>
              <a:ext uri="{FF2B5EF4-FFF2-40B4-BE49-F238E27FC236}">
                <a16:creationId xmlns:a16="http://schemas.microsoft.com/office/drawing/2014/main" id="{C5799E15-F5F0-D2FF-33C2-24DA89856540}"/>
              </a:ext>
            </a:extLst>
          </p:cNvPr>
          <p:cNvSpPr>
            <a:spLocks noGrp="1"/>
          </p:cNvSpPr>
          <p:nvPr>
            <p:ph type="body" idx="29" hasCustomPrompt="1"/>
          </p:nvPr>
        </p:nvSpPr>
        <p:spPr>
          <a:xfrm>
            <a:off x="225677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1" name="Text Placeholder 2">
            <a:extLst>
              <a:ext uri="{FF2B5EF4-FFF2-40B4-BE49-F238E27FC236}">
                <a16:creationId xmlns:a16="http://schemas.microsoft.com/office/drawing/2014/main" id="{92613FED-E458-A826-5E6F-F5FAA4068A32}"/>
              </a:ext>
            </a:extLst>
          </p:cNvPr>
          <p:cNvSpPr>
            <a:spLocks noGrp="1"/>
          </p:cNvSpPr>
          <p:nvPr>
            <p:ph type="body" idx="30" hasCustomPrompt="1"/>
          </p:nvPr>
        </p:nvSpPr>
        <p:spPr>
          <a:xfrm>
            <a:off x="225484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3" name="Text Placeholder 2">
            <a:extLst>
              <a:ext uri="{FF2B5EF4-FFF2-40B4-BE49-F238E27FC236}">
                <a16:creationId xmlns:a16="http://schemas.microsoft.com/office/drawing/2014/main" id="{0355E87E-ABDD-0B69-6B0B-1CE56BA96CF0}"/>
              </a:ext>
            </a:extLst>
          </p:cNvPr>
          <p:cNvSpPr>
            <a:spLocks noGrp="1"/>
          </p:cNvSpPr>
          <p:nvPr>
            <p:ph type="body" idx="32" hasCustomPrompt="1"/>
          </p:nvPr>
        </p:nvSpPr>
        <p:spPr>
          <a:xfrm>
            <a:off x="424860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27E0936-46FF-8948-1DBA-2A6D5333BD04}"/>
              </a:ext>
            </a:extLst>
          </p:cNvPr>
          <p:cNvSpPr>
            <a:spLocks noGrp="1"/>
          </p:cNvSpPr>
          <p:nvPr>
            <p:ph type="body" idx="33" hasCustomPrompt="1"/>
          </p:nvPr>
        </p:nvSpPr>
        <p:spPr>
          <a:xfrm>
            <a:off x="424667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6" name="Text Placeholder 2">
            <a:extLst>
              <a:ext uri="{FF2B5EF4-FFF2-40B4-BE49-F238E27FC236}">
                <a16:creationId xmlns:a16="http://schemas.microsoft.com/office/drawing/2014/main" id="{4DEA0C02-7A7A-11FE-CA87-D00C1CA50D34}"/>
              </a:ext>
            </a:extLst>
          </p:cNvPr>
          <p:cNvSpPr>
            <a:spLocks noGrp="1"/>
          </p:cNvSpPr>
          <p:nvPr>
            <p:ph type="body" idx="35" hasCustomPrompt="1"/>
          </p:nvPr>
        </p:nvSpPr>
        <p:spPr>
          <a:xfrm>
            <a:off x="624043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7" name="Text Placeholder 2">
            <a:extLst>
              <a:ext uri="{FF2B5EF4-FFF2-40B4-BE49-F238E27FC236}">
                <a16:creationId xmlns:a16="http://schemas.microsoft.com/office/drawing/2014/main" id="{D7E94A64-2364-C8D2-3115-73741481F082}"/>
              </a:ext>
            </a:extLst>
          </p:cNvPr>
          <p:cNvSpPr>
            <a:spLocks noGrp="1"/>
          </p:cNvSpPr>
          <p:nvPr>
            <p:ph type="body" idx="36" hasCustomPrompt="1"/>
          </p:nvPr>
        </p:nvSpPr>
        <p:spPr>
          <a:xfrm>
            <a:off x="623850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42" name="Text Placeholder 2">
            <a:extLst>
              <a:ext uri="{FF2B5EF4-FFF2-40B4-BE49-F238E27FC236}">
                <a16:creationId xmlns:a16="http://schemas.microsoft.com/office/drawing/2014/main" id="{75F54919-0519-E02D-1E00-2886C084D4E9}"/>
              </a:ext>
            </a:extLst>
          </p:cNvPr>
          <p:cNvSpPr>
            <a:spLocks noGrp="1"/>
          </p:cNvSpPr>
          <p:nvPr>
            <p:ph type="body" idx="38" hasCustomPrompt="1"/>
          </p:nvPr>
        </p:nvSpPr>
        <p:spPr>
          <a:xfrm>
            <a:off x="823226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3" name="Text Placeholder 2">
            <a:extLst>
              <a:ext uri="{FF2B5EF4-FFF2-40B4-BE49-F238E27FC236}">
                <a16:creationId xmlns:a16="http://schemas.microsoft.com/office/drawing/2014/main" id="{3A26BB3D-5F07-0225-B224-7DB428F51D72}"/>
              </a:ext>
            </a:extLst>
          </p:cNvPr>
          <p:cNvSpPr>
            <a:spLocks noGrp="1"/>
          </p:cNvSpPr>
          <p:nvPr>
            <p:ph type="body" idx="39" hasCustomPrompt="1"/>
          </p:nvPr>
        </p:nvSpPr>
        <p:spPr>
          <a:xfrm>
            <a:off x="823033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45" name="Text Placeholder 2">
            <a:extLst>
              <a:ext uri="{FF2B5EF4-FFF2-40B4-BE49-F238E27FC236}">
                <a16:creationId xmlns:a16="http://schemas.microsoft.com/office/drawing/2014/main" id="{3291D82C-3DCD-1456-981E-B79F26BE88F5}"/>
              </a:ext>
            </a:extLst>
          </p:cNvPr>
          <p:cNvSpPr>
            <a:spLocks noGrp="1"/>
          </p:cNvSpPr>
          <p:nvPr>
            <p:ph type="body" idx="41" hasCustomPrompt="1"/>
          </p:nvPr>
        </p:nvSpPr>
        <p:spPr>
          <a:xfrm>
            <a:off x="10224090"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6" name="Text Placeholder 2">
            <a:extLst>
              <a:ext uri="{FF2B5EF4-FFF2-40B4-BE49-F238E27FC236}">
                <a16:creationId xmlns:a16="http://schemas.microsoft.com/office/drawing/2014/main" id="{C9AF2170-84DA-D239-F41B-9FC49CD2648A}"/>
              </a:ext>
            </a:extLst>
          </p:cNvPr>
          <p:cNvSpPr>
            <a:spLocks noGrp="1"/>
          </p:cNvSpPr>
          <p:nvPr>
            <p:ph type="body" idx="42" hasCustomPrompt="1"/>
          </p:nvPr>
        </p:nvSpPr>
        <p:spPr>
          <a:xfrm>
            <a:off x="10222163"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399832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g Chart">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7DA5616-DFF4-9D53-7889-BEF3792C134B}"/>
              </a:ext>
            </a:extLst>
          </p:cNvPr>
          <p:cNvGraphicFramePr>
            <a:graphicFrameLocks noChangeAspect="1"/>
          </p:cNvGraphicFramePr>
          <p:nvPr userDrawn="1">
            <p:custDataLst>
              <p:tags r:id="rId1"/>
            </p:custDataLst>
            <p:extLst>
              <p:ext uri="{D42A27DB-BD31-4B8C-83A1-F6EECF244321}">
                <p14:modId xmlns:p14="http://schemas.microsoft.com/office/powerpoint/2010/main" val="604588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5" name="think-cell data - do not delete" hidden="1">
                        <a:extLst>
                          <a:ext uri="{FF2B5EF4-FFF2-40B4-BE49-F238E27FC236}">
                            <a16:creationId xmlns:a16="http://schemas.microsoft.com/office/drawing/2014/main" id="{57DA5616-DFF4-9D53-7889-BEF3792C13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1251310"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29" name="Picture Placeholder 23">
            <a:extLst>
              <a:ext uri="{FF2B5EF4-FFF2-40B4-BE49-F238E27FC236}">
                <a16:creationId xmlns:a16="http://schemas.microsoft.com/office/drawing/2014/main" id="{085AF28B-7E7A-563A-D568-FEC67B5D5D9A}"/>
              </a:ext>
            </a:extLst>
          </p:cNvPr>
          <p:cNvSpPr>
            <a:spLocks noGrp="1"/>
          </p:cNvSpPr>
          <p:nvPr>
            <p:ph type="pic" sz="quarter" idx="17"/>
          </p:nvPr>
        </p:nvSpPr>
        <p:spPr>
          <a:xfrm>
            <a:off x="4198255"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30" name="Picture Placeholder 23">
            <a:extLst>
              <a:ext uri="{FF2B5EF4-FFF2-40B4-BE49-F238E27FC236}">
                <a16:creationId xmlns:a16="http://schemas.microsoft.com/office/drawing/2014/main" id="{DC0DC504-98AF-18B6-2D60-4883D56A4CD2}"/>
              </a:ext>
            </a:extLst>
          </p:cNvPr>
          <p:cNvSpPr>
            <a:spLocks noGrp="1"/>
          </p:cNvSpPr>
          <p:nvPr>
            <p:ph type="pic" sz="quarter" idx="18"/>
          </p:nvPr>
        </p:nvSpPr>
        <p:spPr>
          <a:xfrm>
            <a:off x="7145200"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31" name="Picture Placeholder 23">
            <a:extLst>
              <a:ext uri="{FF2B5EF4-FFF2-40B4-BE49-F238E27FC236}">
                <a16:creationId xmlns:a16="http://schemas.microsoft.com/office/drawing/2014/main" id="{F1078E2B-10B7-7247-3D10-6A98153451CD}"/>
              </a:ext>
            </a:extLst>
          </p:cNvPr>
          <p:cNvSpPr>
            <a:spLocks noGrp="1"/>
          </p:cNvSpPr>
          <p:nvPr>
            <p:ph type="pic" sz="quarter" idx="19"/>
          </p:nvPr>
        </p:nvSpPr>
        <p:spPr>
          <a:xfrm>
            <a:off x="10099742"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8" name="Text Placeholder 2">
            <a:extLst>
              <a:ext uri="{FF2B5EF4-FFF2-40B4-BE49-F238E27FC236}">
                <a16:creationId xmlns:a16="http://schemas.microsoft.com/office/drawing/2014/main" id="{B08B59AA-8702-1080-9437-961BB5137F4C}"/>
              </a:ext>
            </a:extLst>
          </p:cNvPr>
          <p:cNvSpPr>
            <a:spLocks noGrp="1"/>
          </p:cNvSpPr>
          <p:nvPr>
            <p:ph type="body" idx="20" hasCustomPrompt="1"/>
          </p:nvPr>
        </p:nvSpPr>
        <p:spPr>
          <a:xfrm>
            <a:off x="854488"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9" name="Text Placeholder 2">
            <a:extLst>
              <a:ext uri="{FF2B5EF4-FFF2-40B4-BE49-F238E27FC236}">
                <a16:creationId xmlns:a16="http://schemas.microsoft.com/office/drawing/2014/main" id="{203C7AE4-2D3A-ED1F-D320-99A36D465F29}"/>
              </a:ext>
            </a:extLst>
          </p:cNvPr>
          <p:cNvSpPr>
            <a:spLocks noGrp="1"/>
          </p:cNvSpPr>
          <p:nvPr>
            <p:ph type="body" idx="21" hasCustomPrompt="1"/>
          </p:nvPr>
        </p:nvSpPr>
        <p:spPr>
          <a:xfrm>
            <a:off x="852561"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 name="Text Placeholder 2">
            <a:extLst>
              <a:ext uri="{FF2B5EF4-FFF2-40B4-BE49-F238E27FC236}">
                <a16:creationId xmlns:a16="http://schemas.microsoft.com/office/drawing/2014/main" id="{AC60205D-A59C-DA07-A65A-E76329E2DA43}"/>
              </a:ext>
            </a:extLst>
          </p:cNvPr>
          <p:cNvSpPr>
            <a:spLocks noGrp="1"/>
          </p:cNvSpPr>
          <p:nvPr>
            <p:ph type="body" idx="22" hasCustomPrompt="1"/>
          </p:nvPr>
        </p:nvSpPr>
        <p:spPr>
          <a:xfrm>
            <a:off x="3801240"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 name="Text Placeholder 2">
            <a:extLst>
              <a:ext uri="{FF2B5EF4-FFF2-40B4-BE49-F238E27FC236}">
                <a16:creationId xmlns:a16="http://schemas.microsoft.com/office/drawing/2014/main" id="{EC8E91CC-CBDB-1BA1-9B16-162B6F4BBB71}"/>
              </a:ext>
            </a:extLst>
          </p:cNvPr>
          <p:cNvSpPr>
            <a:spLocks noGrp="1"/>
          </p:cNvSpPr>
          <p:nvPr>
            <p:ph type="body" idx="23" hasCustomPrompt="1"/>
          </p:nvPr>
        </p:nvSpPr>
        <p:spPr>
          <a:xfrm>
            <a:off x="3799955"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2" name="Text Placeholder 2">
            <a:extLst>
              <a:ext uri="{FF2B5EF4-FFF2-40B4-BE49-F238E27FC236}">
                <a16:creationId xmlns:a16="http://schemas.microsoft.com/office/drawing/2014/main" id="{22933C7E-5712-A0CB-4D56-610BCED9E0DD}"/>
              </a:ext>
            </a:extLst>
          </p:cNvPr>
          <p:cNvSpPr>
            <a:spLocks noGrp="1"/>
          </p:cNvSpPr>
          <p:nvPr>
            <p:ph type="body" idx="24" hasCustomPrompt="1"/>
          </p:nvPr>
        </p:nvSpPr>
        <p:spPr>
          <a:xfrm>
            <a:off x="9694743"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4" name="Text Placeholder 2">
            <a:extLst>
              <a:ext uri="{FF2B5EF4-FFF2-40B4-BE49-F238E27FC236}">
                <a16:creationId xmlns:a16="http://schemas.microsoft.com/office/drawing/2014/main" id="{5085E58C-FD8D-E6D6-BC6A-7A52AEDA346D}"/>
              </a:ext>
            </a:extLst>
          </p:cNvPr>
          <p:cNvSpPr>
            <a:spLocks noGrp="1"/>
          </p:cNvSpPr>
          <p:nvPr>
            <p:ph type="body" idx="25" hasCustomPrompt="1"/>
          </p:nvPr>
        </p:nvSpPr>
        <p:spPr>
          <a:xfrm>
            <a:off x="9694743"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5" name="Text Placeholder 2">
            <a:extLst>
              <a:ext uri="{FF2B5EF4-FFF2-40B4-BE49-F238E27FC236}">
                <a16:creationId xmlns:a16="http://schemas.microsoft.com/office/drawing/2014/main" id="{B8020368-B452-2EC0-5E49-920A57860FC8}"/>
              </a:ext>
            </a:extLst>
          </p:cNvPr>
          <p:cNvSpPr>
            <a:spLocks noGrp="1"/>
          </p:cNvSpPr>
          <p:nvPr>
            <p:ph type="body" idx="26" hasCustomPrompt="1"/>
          </p:nvPr>
        </p:nvSpPr>
        <p:spPr>
          <a:xfrm>
            <a:off x="6747992"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6" name="Text Placeholder 2">
            <a:extLst>
              <a:ext uri="{FF2B5EF4-FFF2-40B4-BE49-F238E27FC236}">
                <a16:creationId xmlns:a16="http://schemas.microsoft.com/office/drawing/2014/main" id="{5EB07F0A-1557-16CE-9EE9-FFEB0A65F52B}"/>
              </a:ext>
            </a:extLst>
          </p:cNvPr>
          <p:cNvSpPr>
            <a:spLocks noGrp="1"/>
          </p:cNvSpPr>
          <p:nvPr>
            <p:ph type="body" idx="27" hasCustomPrompt="1"/>
          </p:nvPr>
        </p:nvSpPr>
        <p:spPr>
          <a:xfrm>
            <a:off x="6747349"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7" name="Picture Placeholder 23">
            <a:extLst>
              <a:ext uri="{FF2B5EF4-FFF2-40B4-BE49-F238E27FC236}">
                <a16:creationId xmlns:a16="http://schemas.microsoft.com/office/drawing/2014/main" id="{541CE664-9D92-6E26-647B-BD78B1C3BAFE}"/>
              </a:ext>
            </a:extLst>
          </p:cNvPr>
          <p:cNvSpPr>
            <a:spLocks noGrp="1"/>
          </p:cNvSpPr>
          <p:nvPr>
            <p:ph type="pic" sz="quarter" idx="28"/>
          </p:nvPr>
        </p:nvSpPr>
        <p:spPr>
          <a:xfrm>
            <a:off x="1251310"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18" name="Picture Placeholder 23">
            <a:extLst>
              <a:ext uri="{FF2B5EF4-FFF2-40B4-BE49-F238E27FC236}">
                <a16:creationId xmlns:a16="http://schemas.microsoft.com/office/drawing/2014/main" id="{AD365B99-B214-DFAD-E857-477BFE025F9A}"/>
              </a:ext>
            </a:extLst>
          </p:cNvPr>
          <p:cNvSpPr>
            <a:spLocks noGrp="1"/>
          </p:cNvSpPr>
          <p:nvPr>
            <p:ph type="pic" sz="quarter" idx="29"/>
          </p:nvPr>
        </p:nvSpPr>
        <p:spPr>
          <a:xfrm>
            <a:off x="4198255"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19" name="Picture Placeholder 23">
            <a:extLst>
              <a:ext uri="{FF2B5EF4-FFF2-40B4-BE49-F238E27FC236}">
                <a16:creationId xmlns:a16="http://schemas.microsoft.com/office/drawing/2014/main" id="{E624F012-5DC7-F199-05E7-12D92EA8033F}"/>
              </a:ext>
            </a:extLst>
          </p:cNvPr>
          <p:cNvSpPr>
            <a:spLocks noGrp="1"/>
          </p:cNvSpPr>
          <p:nvPr>
            <p:ph type="pic" sz="quarter" idx="30"/>
          </p:nvPr>
        </p:nvSpPr>
        <p:spPr>
          <a:xfrm>
            <a:off x="7145200"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20" name="Picture Placeholder 23">
            <a:extLst>
              <a:ext uri="{FF2B5EF4-FFF2-40B4-BE49-F238E27FC236}">
                <a16:creationId xmlns:a16="http://schemas.microsoft.com/office/drawing/2014/main" id="{5A105501-7838-3326-4EDC-E1A8E4D963D7}"/>
              </a:ext>
            </a:extLst>
          </p:cNvPr>
          <p:cNvSpPr>
            <a:spLocks noGrp="1"/>
          </p:cNvSpPr>
          <p:nvPr>
            <p:ph type="pic" sz="quarter" idx="31"/>
          </p:nvPr>
        </p:nvSpPr>
        <p:spPr>
          <a:xfrm>
            <a:off x="10099742"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21" name="Text Placeholder 2">
            <a:extLst>
              <a:ext uri="{FF2B5EF4-FFF2-40B4-BE49-F238E27FC236}">
                <a16:creationId xmlns:a16="http://schemas.microsoft.com/office/drawing/2014/main" id="{056C4071-D79D-A904-99D4-9F6DC76B4585}"/>
              </a:ext>
            </a:extLst>
          </p:cNvPr>
          <p:cNvSpPr>
            <a:spLocks noGrp="1"/>
          </p:cNvSpPr>
          <p:nvPr>
            <p:ph type="body" idx="32" hasCustomPrompt="1"/>
          </p:nvPr>
        </p:nvSpPr>
        <p:spPr>
          <a:xfrm>
            <a:off x="854488"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44A4C343-A943-9F42-5D6C-BDDC79EB4361}"/>
              </a:ext>
            </a:extLst>
          </p:cNvPr>
          <p:cNvSpPr>
            <a:spLocks noGrp="1"/>
          </p:cNvSpPr>
          <p:nvPr>
            <p:ph type="body" idx="33" hasCustomPrompt="1"/>
          </p:nvPr>
        </p:nvSpPr>
        <p:spPr>
          <a:xfrm>
            <a:off x="852561"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3" name="Text Placeholder 2">
            <a:extLst>
              <a:ext uri="{FF2B5EF4-FFF2-40B4-BE49-F238E27FC236}">
                <a16:creationId xmlns:a16="http://schemas.microsoft.com/office/drawing/2014/main" id="{703BE71F-D393-7D02-92C5-C8E88CEF5D3D}"/>
              </a:ext>
            </a:extLst>
          </p:cNvPr>
          <p:cNvSpPr>
            <a:spLocks noGrp="1"/>
          </p:cNvSpPr>
          <p:nvPr>
            <p:ph type="body" idx="34" hasCustomPrompt="1"/>
          </p:nvPr>
        </p:nvSpPr>
        <p:spPr>
          <a:xfrm>
            <a:off x="3801240"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D4218086-D5BB-7736-EE5D-2A816DBB9EE6}"/>
              </a:ext>
            </a:extLst>
          </p:cNvPr>
          <p:cNvSpPr>
            <a:spLocks noGrp="1"/>
          </p:cNvSpPr>
          <p:nvPr>
            <p:ph type="body" idx="35" hasCustomPrompt="1"/>
          </p:nvPr>
        </p:nvSpPr>
        <p:spPr>
          <a:xfrm>
            <a:off x="3799955"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5" name="Text Placeholder 2">
            <a:extLst>
              <a:ext uri="{FF2B5EF4-FFF2-40B4-BE49-F238E27FC236}">
                <a16:creationId xmlns:a16="http://schemas.microsoft.com/office/drawing/2014/main" id="{EA4636F1-8A51-DC6B-E78B-5F2CC4BDAC68}"/>
              </a:ext>
            </a:extLst>
          </p:cNvPr>
          <p:cNvSpPr>
            <a:spLocks noGrp="1"/>
          </p:cNvSpPr>
          <p:nvPr>
            <p:ph type="body" idx="36" hasCustomPrompt="1"/>
          </p:nvPr>
        </p:nvSpPr>
        <p:spPr>
          <a:xfrm>
            <a:off x="9694743"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41E22ED4-B303-90F8-7C3A-CABD53112027}"/>
              </a:ext>
            </a:extLst>
          </p:cNvPr>
          <p:cNvSpPr>
            <a:spLocks noGrp="1"/>
          </p:cNvSpPr>
          <p:nvPr>
            <p:ph type="body" idx="37" hasCustomPrompt="1"/>
          </p:nvPr>
        </p:nvSpPr>
        <p:spPr>
          <a:xfrm>
            <a:off x="9694743"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7" name="Text Placeholder 2">
            <a:extLst>
              <a:ext uri="{FF2B5EF4-FFF2-40B4-BE49-F238E27FC236}">
                <a16:creationId xmlns:a16="http://schemas.microsoft.com/office/drawing/2014/main" id="{6F2AE0BB-9C08-20C1-8DD3-8FE0FEC093E0}"/>
              </a:ext>
            </a:extLst>
          </p:cNvPr>
          <p:cNvSpPr>
            <a:spLocks noGrp="1"/>
          </p:cNvSpPr>
          <p:nvPr>
            <p:ph type="body" idx="38" hasCustomPrompt="1"/>
          </p:nvPr>
        </p:nvSpPr>
        <p:spPr>
          <a:xfrm>
            <a:off x="6747992"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2" name="Text Placeholder 2">
            <a:extLst>
              <a:ext uri="{FF2B5EF4-FFF2-40B4-BE49-F238E27FC236}">
                <a16:creationId xmlns:a16="http://schemas.microsoft.com/office/drawing/2014/main" id="{6E366E56-074F-929D-311C-EB94F3F7018C}"/>
              </a:ext>
            </a:extLst>
          </p:cNvPr>
          <p:cNvSpPr>
            <a:spLocks noGrp="1"/>
          </p:cNvSpPr>
          <p:nvPr>
            <p:ph type="body" idx="39" hasCustomPrompt="1"/>
          </p:nvPr>
        </p:nvSpPr>
        <p:spPr>
          <a:xfrm>
            <a:off x="6747349"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3" name="Title 1">
            <a:extLst>
              <a:ext uri="{FF2B5EF4-FFF2-40B4-BE49-F238E27FC236}">
                <a16:creationId xmlns:a16="http://schemas.microsoft.com/office/drawing/2014/main" id="{03B73FD8-6755-4ED7-9545-A939A3A50AAA}"/>
              </a:ext>
            </a:extLst>
          </p:cNvPr>
          <p:cNvSpPr>
            <a:spLocks noGrp="1"/>
          </p:cNvSpPr>
          <p:nvPr>
            <p:ph type="title" hasCustomPrompt="1"/>
          </p:nvPr>
        </p:nvSpPr>
        <p:spPr>
          <a:xfrm>
            <a:off x="215900" y="216000"/>
            <a:ext cx="11760200" cy="387798"/>
          </a:xfrm>
        </p:spPr>
        <p:txBody>
          <a:bodyPr vert="horz" wrap="square">
            <a:spAutoFit/>
          </a:bodyPr>
          <a:lstStyle/>
          <a:p>
            <a:r>
              <a:rPr lang="en-US"/>
              <a:t>Title</a:t>
            </a:r>
            <a:endParaRPr lang="en-GB"/>
          </a:p>
        </p:txBody>
      </p:sp>
      <p:sp>
        <p:nvSpPr>
          <p:cNvPr id="2" name="Text Placeholder 2">
            <a:extLst>
              <a:ext uri="{FF2B5EF4-FFF2-40B4-BE49-F238E27FC236}">
                <a16:creationId xmlns:a16="http://schemas.microsoft.com/office/drawing/2014/main" id="{5A14B7C1-DE92-0CF3-398A-78021A090241}"/>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319733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1152705"/>
            <a:ext cx="1835999" cy="361637"/>
          </a:xfrm>
        </p:spPr>
        <p:txBody>
          <a:bodyPr anchor="t" anchorCtr="0">
            <a:spAutoFit/>
          </a:bodyPr>
          <a:lstStyle>
            <a:lvl1pPr marL="0" indent="0">
              <a:lnSpc>
                <a:spcPct val="110000"/>
              </a:lnSpc>
              <a:spcBef>
                <a:spcPts val="300"/>
              </a:spcBef>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300"/>
              </a:spcBef>
              <a:buNone/>
              <a:defRPr sz="1000" b="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a:p>
            <a:pPr lvl="1"/>
            <a:r>
              <a:rPr lang="en-US"/>
              <a:t>Latin America</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251158" y="3361315"/>
            <a:ext cx="4759200" cy="2665437"/>
          </a:xfrm>
        </p:spPr>
        <p:txBody>
          <a:bodyPr/>
          <a:lstStyle>
            <a:lvl1pPr marL="0" indent="0">
              <a:buNone/>
              <a:defRPr/>
            </a:lvl1pPr>
          </a:lstStyle>
          <a:p>
            <a:pPr lvl="0"/>
            <a:r>
              <a:rPr lang="en-GB"/>
              <a:t>Insert image</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7207634" y="3361315"/>
            <a:ext cx="4759200" cy="2665437"/>
          </a:xfrm>
        </p:spPr>
        <p:txBody>
          <a:bodyPr/>
          <a:lstStyle>
            <a:lvl1pPr marL="0" indent="0">
              <a:buNone/>
              <a:defRPr/>
            </a:lvl1pPr>
          </a:lstStyle>
          <a:p>
            <a:pPr lvl="0"/>
            <a:r>
              <a:rPr lang="en-GB"/>
              <a:t>Insert image</a:t>
            </a:r>
          </a:p>
        </p:txBody>
      </p:sp>
      <p:cxnSp>
        <p:nvCxnSpPr>
          <p:cNvPr id="15" name="Straight Connector 14">
            <a:extLst>
              <a:ext uri="{FF2B5EF4-FFF2-40B4-BE49-F238E27FC236}">
                <a16:creationId xmlns:a16="http://schemas.microsoft.com/office/drawing/2014/main" id="{3E7E8B8B-CEF9-C40F-A076-109E18ECE678}"/>
              </a:ext>
            </a:extLst>
          </p:cNvPr>
          <p:cNvCxnSpPr>
            <a:cxnSpLocks/>
          </p:cNvCxnSpPr>
          <p:nvPr userDrawn="1"/>
        </p:nvCxnSpPr>
        <p:spPr>
          <a:xfrm>
            <a:off x="7113616" y="1152705"/>
            <a:ext cx="0" cy="5072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E57B69-E8CC-2F60-9121-471EDB7C6F0D}"/>
              </a:ext>
            </a:extLst>
          </p:cNvPr>
          <p:cNvCxnSpPr>
            <a:cxnSpLocks/>
          </p:cNvCxnSpPr>
          <p:nvPr userDrawn="1"/>
        </p:nvCxnSpPr>
        <p:spPr>
          <a:xfrm>
            <a:off x="2138597" y="1152705"/>
            <a:ext cx="0" cy="5072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E9289C6D-B4A9-671A-17D2-D79694EE6858}"/>
              </a:ext>
            </a:extLst>
          </p:cNvPr>
          <p:cNvSpPr>
            <a:spLocks noGrp="1"/>
          </p:cNvSpPr>
          <p:nvPr>
            <p:ph type="body" idx="26" hasCustomPrompt="1"/>
          </p:nvPr>
        </p:nvSpPr>
        <p:spPr>
          <a:xfrm>
            <a:off x="215900" y="1609905"/>
            <a:ext cx="1835999" cy="361637"/>
          </a:xfrm>
        </p:spPr>
        <p:txBody>
          <a:bodyPr anchor="t" anchorCtr="0">
            <a:spAutoFit/>
          </a:bodyPr>
          <a:lstStyle>
            <a:lvl1pPr marL="0" indent="0">
              <a:lnSpc>
                <a:spcPct val="110000"/>
              </a:lnSpc>
              <a:spcBef>
                <a:spcPts val="300"/>
              </a:spcBef>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300"/>
              </a:spcBef>
              <a:buNone/>
              <a:defRPr sz="10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a:p>
            <a:pPr lvl="1"/>
            <a:r>
              <a:rPr lang="en-US"/>
              <a:t>Oil &amp; Gas</a:t>
            </a:r>
          </a:p>
        </p:txBody>
      </p:sp>
      <p:sp>
        <p:nvSpPr>
          <p:cNvPr id="29" name="Text Placeholder 2">
            <a:extLst>
              <a:ext uri="{FF2B5EF4-FFF2-40B4-BE49-F238E27FC236}">
                <a16:creationId xmlns:a16="http://schemas.microsoft.com/office/drawing/2014/main" id="{05CB0D90-A18E-9000-8D7B-F2112D8B6704}"/>
              </a:ext>
            </a:extLst>
          </p:cNvPr>
          <p:cNvSpPr>
            <a:spLocks noGrp="1"/>
          </p:cNvSpPr>
          <p:nvPr>
            <p:ph type="body" idx="27" hasCustomPrompt="1"/>
          </p:nvPr>
        </p:nvSpPr>
        <p:spPr>
          <a:xfrm>
            <a:off x="215900" y="2067105"/>
            <a:ext cx="1835999" cy="361637"/>
          </a:xfrm>
        </p:spPr>
        <p:txBody>
          <a:bodyPr anchor="t" anchorCtr="0">
            <a:spAutoFit/>
          </a:bodyPr>
          <a:lstStyle>
            <a:lvl1pPr marL="0" indent="0">
              <a:lnSpc>
                <a:spcPct val="110000"/>
              </a:lnSpc>
              <a:spcBef>
                <a:spcPts val="300"/>
              </a:spcBef>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300"/>
              </a:spcBef>
              <a:buNone/>
              <a:defRPr sz="10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SERVICE:</a:t>
            </a:r>
          </a:p>
          <a:p>
            <a:pPr lvl="1"/>
            <a:r>
              <a:rPr lang="en-US"/>
              <a:t>Capital Project Delivery</a:t>
            </a:r>
          </a:p>
        </p:txBody>
      </p:sp>
      <p:sp>
        <p:nvSpPr>
          <p:cNvPr id="30" name="Text Placeholder 2">
            <a:extLst>
              <a:ext uri="{FF2B5EF4-FFF2-40B4-BE49-F238E27FC236}">
                <a16:creationId xmlns:a16="http://schemas.microsoft.com/office/drawing/2014/main" id="{24E02BA7-1EB1-8025-45E5-C025A10B43F0}"/>
              </a:ext>
            </a:extLst>
          </p:cNvPr>
          <p:cNvSpPr>
            <a:spLocks noGrp="1"/>
          </p:cNvSpPr>
          <p:nvPr>
            <p:ph type="body" idx="37" hasCustomPrompt="1"/>
          </p:nvPr>
        </p:nvSpPr>
        <p:spPr>
          <a:xfrm>
            <a:off x="4236255"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1" name="Text Placeholder 2">
            <a:extLst>
              <a:ext uri="{FF2B5EF4-FFF2-40B4-BE49-F238E27FC236}">
                <a16:creationId xmlns:a16="http://schemas.microsoft.com/office/drawing/2014/main" id="{158D0FC7-CD06-2182-54E5-3AC496964972}"/>
              </a:ext>
            </a:extLst>
          </p:cNvPr>
          <p:cNvSpPr>
            <a:spLocks noGrp="1"/>
          </p:cNvSpPr>
          <p:nvPr>
            <p:ph type="body" idx="39" hasCustomPrompt="1"/>
          </p:nvPr>
        </p:nvSpPr>
        <p:spPr>
          <a:xfrm>
            <a:off x="9212834"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4" name="Text Placeholder 2">
            <a:extLst>
              <a:ext uri="{FF2B5EF4-FFF2-40B4-BE49-F238E27FC236}">
                <a16:creationId xmlns:a16="http://schemas.microsoft.com/office/drawing/2014/main" id="{74FE3CCE-31D8-10CB-877C-0E318FE48FD7}"/>
              </a:ext>
            </a:extLst>
          </p:cNvPr>
          <p:cNvSpPr>
            <a:spLocks noGrp="1"/>
          </p:cNvSpPr>
          <p:nvPr>
            <p:ph type="body" sz="quarter" idx="18"/>
          </p:nvPr>
        </p:nvSpPr>
        <p:spPr>
          <a:xfrm>
            <a:off x="2251158" y="1152705"/>
            <a:ext cx="4759174" cy="2130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6" name="Text Placeholder 2">
            <a:extLst>
              <a:ext uri="{FF2B5EF4-FFF2-40B4-BE49-F238E27FC236}">
                <a16:creationId xmlns:a16="http://schemas.microsoft.com/office/drawing/2014/main" id="{AB03F51A-91E0-9BB0-EE1E-2BAB05E16D93}"/>
              </a:ext>
            </a:extLst>
          </p:cNvPr>
          <p:cNvSpPr>
            <a:spLocks noGrp="1"/>
          </p:cNvSpPr>
          <p:nvPr>
            <p:ph type="body" sz="quarter" idx="23"/>
          </p:nvPr>
        </p:nvSpPr>
        <p:spPr>
          <a:xfrm>
            <a:off x="7216900" y="1152705"/>
            <a:ext cx="4759200" cy="2130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756F4691-BA23-FB99-F5CB-28090B6AE2F6}"/>
              </a:ext>
            </a:extLst>
          </p:cNvPr>
          <p:cNvSpPr>
            <a:spLocks noGrp="1"/>
          </p:cNvSpPr>
          <p:nvPr>
            <p:ph type="body" idx="25" hasCustomPrompt="1"/>
          </p:nvPr>
        </p:nvSpPr>
        <p:spPr>
          <a:xfrm>
            <a:off x="215906" y="215997"/>
            <a:ext cx="11760194" cy="720000"/>
          </a:xfrm>
        </p:spPr>
        <p:txBody>
          <a:bodyPr wrap="square" anchor="t" anchorCtr="0">
            <a:noAutofit/>
          </a:bodyPr>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Tree>
    <p:extLst>
      <p:ext uri="{BB962C8B-B14F-4D97-AF65-F5344CB8AC3E}">
        <p14:creationId xmlns:p14="http://schemas.microsoft.com/office/powerpoint/2010/main" val="305505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45" userDrawn="1">
          <p15:clr>
            <a:srgbClr val="FBAE40"/>
          </p15:clr>
        </p15:guide>
        <p15:guide id="2" orient="horz"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 2 U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97158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cxnSp>
        <p:nvCxnSpPr>
          <p:cNvPr id="13" name="Straight Connector 12">
            <a:extLst>
              <a:ext uri="{FF2B5EF4-FFF2-40B4-BE49-F238E27FC236}">
                <a16:creationId xmlns:a16="http://schemas.microsoft.com/office/drawing/2014/main" id="{7069215F-F792-9855-743A-A27AC11AF58F}"/>
              </a:ext>
            </a:extLst>
          </p:cNvPr>
          <p:cNvCxnSpPr>
            <a:cxnSpLocks/>
          </p:cNvCxnSpPr>
          <p:nvPr userDrawn="1"/>
        </p:nvCxnSpPr>
        <p:spPr>
          <a:xfrm>
            <a:off x="6096000" y="215998"/>
            <a:ext cx="0" cy="6012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3361315"/>
            <a:ext cx="5790571" cy="2665437"/>
          </a:xfrm>
        </p:spPr>
        <p:txBody>
          <a:bodyPr/>
          <a:lstStyle>
            <a:lvl1pPr marL="0" indent="0">
              <a:buNone/>
              <a:defRPr/>
            </a:lvl1pPr>
          </a:lstStyle>
          <a:p>
            <a:pPr lvl="0"/>
            <a:r>
              <a:rPr lang="en-GB"/>
              <a:t>Insert image</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85533" y="3361315"/>
            <a:ext cx="5790571" cy="2665437"/>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159200"/>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85541" y="97158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1512000"/>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85541" y="1157964"/>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215998"/>
            <a:ext cx="5788799" cy="720000"/>
          </a:xfrm>
        </p:spPr>
        <p:txBody>
          <a:bodyPr anchor="t" anchorCtr="0">
            <a:noAutofit/>
          </a:bodyPr>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85532" y="215998"/>
            <a:ext cx="5788799" cy="720000"/>
          </a:xfrm>
        </p:spPr>
        <p:txBody>
          <a:bodyPr anchor="t" anchorCtr="0">
            <a:noAutofit/>
          </a:bodyPr>
          <a:lstStyle>
            <a:lvl1pPr marL="0" indent="0">
              <a:lnSpc>
                <a:spcPct val="9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4" name="Text Placeholder 2">
            <a:extLst>
              <a:ext uri="{FF2B5EF4-FFF2-40B4-BE49-F238E27FC236}">
                <a16:creationId xmlns:a16="http://schemas.microsoft.com/office/drawing/2014/main" id="{28F93F4E-F1C1-0924-03A5-3C50D2B72093}"/>
              </a:ext>
            </a:extLst>
          </p:cNvPr>
          <p:cNvSpPr>
            <a:spLocks noGrp="1"/>
          </p:cNvSpPr>
          <p:nvPr>
            <p:ph type="body" idx="37" hasCustomPrompt="1"/>
          </p:nvPr>
        </p:nvSpPr>
        <p:spPr>
          <a:xfrm>
            <a:off x="3252469"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6" name="Text Placeholder 2">
            <a:extLst>
              <a:ext uri="{FF2B5EF4-FFF2-40B4-BE49-F238E27FC236}">
                <a16:creationId xmlns:a16="http://schemas.microsoft.com/office/drawing/2014/main" id="{A5F59D18-7C55-92E8-2A10-96D5F6546B89}"/>
              </a:ext>
            </a:extLst>
          </p:cNvPr>
          <p:cNvSpPr>
            <a:spLocks noGrp="1"/>
          </p:cNvSpPr>
          <p:nvPr>
            <p:ph type="body" idx="39" hasCustomPrompt="1"/>
          </p:nvPr>
        </p:nvSpPr>
        <p:spPr>
          <a:xfrm>
            <a:off x="9212834"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Tree>
    <p:extLst>
      <p:ext uri="{BB962C8B-B14F-4D97-AF65-F5344CB8AC3E}">
        <p14:creationId xmlns:p14="http://schemas.microsoft.com/office/powerpoint/2010/main" val="342296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 3 U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898" y="9720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7" y="4119783"/>
            <a:ext cx="3780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898" y="11592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898" y="215999"/>
            <a:ext cx="3780000" cy="720000"/>
          </a:xfrm>
        </p:spPr>
        <p:txBody>
          <a:bodyPr wrap="square"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410095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8091052"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4206001" y="4119783"/>
            <a:ext cx="3780000"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4206001" y="9720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4206001" y="115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4206001" y="215999"/>
            <a:ext cx="3780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8196104" y="4119783"/>
            <a:ext cx="3780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8196104" y="9720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8196104" y="115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8196104" y="215999"/>
            <a:ext cx="3780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34" name="Text Placeholder 2">
            <a:extLst>
              <a:ext uri="{FF2B5EF4-FFF2-40B4-BE49-F238E27FC236}">
                <a16:creationId xmlns:a16="http://schemas.microsoft.com/office/drawing/2014/main" id="{DF091384-EDE5-486E-AF6E-0CADB050BD06}"/>
              </a:ext>
            </a:extLst>
          </p:cNvPr>
          <p:cNvSpPr>
            <a:spLocks noGrp="1"/>
          </p:cNvSpPr>
          <p:nvPr>
            <p:ph type="body" idx="37" hasCustomPrompt="1"/>
          </p:nvPr>
        </p:nvSpPr>
        <p:spPr>
          <a:xfrm>
            <a:off x="4206001" y="6104440"/>
            <a:ext cx="3780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6" name="Text Placeholder 2">
            <a:extLst>
              <a:ext uri="{FF2B5EF4-FFF2-40B4-BE49-F238E27FC236}">
                <a16:creationId xmlns:a16="http://schemas.microsoft.com/office/drawing/2014/main" id="{4E2DD002-8DEB-E121-D5A6-1E1EF154FB04}"/>
              </a:ext>
            </a:extLst>
          </p:cNvPr>
          <p:cNvSpPr>
            <a:spLocks noGrp="1"/>
          </p:cNvSpPr>
          <p:nvPr>
            <p:ph type="body" idx="39" hasCustomPrompt="1"/>
          </p:nvPr>
        </p:nvSpPr>
        <p:spPr>
          <a:xfrm>
            <a:off x="8196104" y="6104440"/>
            <a:ext cx="3780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7" name="Text Placeholder 2">
            <a:extLst>
              <a:ext uri="{FF2B5EF4-FFF2-40B4-BE49-F238E27FC236}">
                <a16:creationId xmlns:a16="http://schemas.microsoft.com/office/drawing/2014/main" id="{9647ADE7-A677-D823-F40A-A80FDF0C9E24}"/>
              </a:ext>
            </a:extLst>
          </p:cNvPr>
          <p:cNvSpPr>
            <a:spLocks noGrp="1"/>
          </p:cNvSpPr>
          <p:nvPr>
            <p:ph type="body" idx="40" hasCustomPrompt="1"/>
          </p:nvPr>
        </p:nvSpPr>
        <p:spPr>
          <a:xfrm>
            <a:off x="215898" y="6104440"/>
            <a:ext cx="3780000" cy="126509"/>
          </a:xfrm>
        </p:spPr>
        <p:txBody>
          <a:bodyPr wrap="square"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897" y="1512000"/>
            <a:ext cx="3780000"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4206001" y="1512000"/>
            <a:ext cx="3780000"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8196104" y="1512000"/>
            <a:ext cx="3780000"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0029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 4 U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57802"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4119783"/>
            <a:ext cx="2753999" cy="1906969"/>
          </a:xfrm>
        </p:spPr>
        <p:txBody>
          <a:bodyPr/>
          <a:lstStyle>
            <a:lvl1pPr marL="0" indent="0">
              <a:buNone/>
              <a:defRPr/>
            </a:lvl1pPr>
          </a:lstStyle>
          <a:p>
            <a:pPr lvl="0"/>
            <a:r>
              <a:rPr lang="en-GB"/>
              <a:t>Insert image</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69101" y="4119783"/>
            <a:ext cx="2754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69101"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69101"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69101"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3081204"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903440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3192503" y="4119783"/>
            <a:ext cx="2767555"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3192503"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3192503"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3192503"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9145698" y="4119783"/>
            <a:ext cx="2754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9145698"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9145698"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9145698"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34" name="Text Placeholder 2">
            <a:extLst>
              <a:ext uri="{FF2B5EF4-FFF2-40B4-BE49-F238E27FC236}">
                <a16:creationId xmlns:a16="http://schemas.microsoft.com/office/drawing/2014/main" id="{DF091384-EDE5-486E-AF6E-0CADB050BD06}"/>
              </a:ext>
            </a:extLst>
          </p:cNvPr>
          <p:cNvSpPr>
            <a:spLocks noGrp="1"/>
          </p:cNvSpPr>
          <p:nvPr>
            <p:ph type="body" idx="37" hasCustomPrompt="1"/>
          </p:nvPr>
        </p:nvSpPr>
        <p:spPr>
          <a:xfrm>
            <a:off x="3238912"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5" name="Text Placeholder 2">
            <a:extLst>
              <a:ext uri="{FF2B5EF4-FFF2-40B4-BE49-F238E27FC236}">
                <a16:creationId xmlns:a16="http://schemas.microsoft.com/office/drawing/2014/main" id="{B782E82C-83F2-5B6B-0368-B7514B259E6C}"/>
              </a:ext>
            </a:extLst>
          </p:cNvPr>
          <p:cNvSpPr>
            <a:spLocks noGrp="1"/>
          </p:cNvSpPr>
          <p:nvPr>
            <p:ph type="body" idx="38" hasCustomPrompt="1"/>
          </p:nvPr>
        </p:nvSpPr>
        <p:spPr>
          <a:xfrm>
            <a:off x="6199088"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6" name="Text Placeholder 2">
            <a:extLst>
              <a:ext uri="{FF2B5EF4-FFF2-40B4-BE49-F238E27FC236}">
                <a16:creationId xmlns:a16="http://schemas.microsoft.com/office/drawing/2014/main" id="{4E2DD002-8DEB-E121-D5A6-1E1EF154FB04}"/>
              </a:ext>
            </a:extLst>
          </p:cNvPr>
          <p:cNvSpPr>
            <a:spLocks noGrp="1"/>
          </p:cNvSpPr>
          <p:nvPr>
            <p:ph type="body" idx="39" hasCustomPrompt="1"/>
          </p:nvPr>
        </p:nvSpPr>
        <p:spPr>
          <a:xfrm>
            <a:off x="9145698"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7" name="Text Placeholder 2">
            <a:extLst>
              <a:ext uri="{FF2B5EF4-FFF2-40B4-BE49-F238E27FC236}">
                <a16:creationId xmlns:a16="http://schemas.microsoft.com/office/drawing/2014/main" id="{9647ADE7-A677-D823-F40A-A80FDF0C9E24}"/>
              </a:ext>
            </a:extLst>
          </p:cNvPr>
          <p:cNvSpPr>
            <a:spLocks noGrp="1"/>
          </p:cNvSpPr>
          <p:nvPr>
            <p:ph type="body" idx="40" hasCustomPrompt="1"/>
          </p:nvPr>
        </p:nvSpPr>
        <p:spPr>
          <a:xfrm>
            <a:off x="215900"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900"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3192503"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0" name="Text Placeholder 37">
            <a:extLst>
              <a:ext uri="{FF2B5EF4-FFF2-40B4-BE49-F238E27FC236}">
                <a16:creationId xmlns:a16="http://schemas.microsoft.com/office/drawing/2014/main" id="{CA21D913-3D69-C3C9-8A5C-B848F44EE07F}"/>
              </a:ext>
            </a:extLst>
          </p:cNvPr>
          <p:cNvSpPr>
            <a:spLocks noGrp="1"/>
          </p:cNvSpPr>
          <p:nvPr>
            <p:ph type="body" sz="quarter" idx="43"/>
          </p:nvPr>
        </p:nvSpPr>
        <p:spPr>
          <a:xfrm>
            <a:off x="6169101"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9145698"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98015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35" userDrawn="1">
          <p15:clr>
            <a:srgbClr val="FBAE40"/>
          </p15:clr>
        </p15:guide>
        <p15:guide id="2" pos="5677" userDrawn="1">
          <p15:clr>
            <a:srgbClr val="FBAE40"/>
          </p15:clr>
        </p15:guide>
        <p15:guide id="3" pos="381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 Light">
    <p:bg>
      <p:bgPr>
        <a:blipFill dpi="0"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1F7DED9-E159-52E6-0CC6-93E5097F44B2}"/>
              </a:ext>
            </a:extLst>
          </p:cNvPr>
          <p:cNvGraphicFramePr>
            <a:graphicFrameLocks noChangeAspect="1"/>
          </p:cNvGraphicFramePr>
          <p:nvPr userDrawn="1">
            <p:custDataLst>
              <p:tags r:id="rId1"/>
            </p:custDataLst>
            <p:extLst>
              <p:ext uri="{D42A27DB-BD31-4B8C-83A1-F6EECF244321}">
                <p14:modId xmlns:p14="http://schemas.microsoft.com/office/powerpoint/2010/main" val="632315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3" imgH="396" progId="TCLayout.ActiveDocument.1">
                  <p:embed/>
                </p:oleObj>
              </mc:Choice>
              <mc:Fallback>
                <p:oleObj name="think-cell Slide" r:id="rId4" imgW="393" imgH="396" progId="TCLayout.ActiveDocument.1">
                  <p:embed/>
                  <p:pic>
                    <p:nvPicPr>
                      <p:cNvPr id="7" name="think-cell data - do not delete" hidden="1">
                        <a:extLst>
                          <a:ext uri="{FF2B5EF4-FFF2-40B4-BE49-F238E27FC236}">
                            <a16:creationId xmlns:a16="http://schemas.microsoft.com/office/drawing/2014/main" id="{61F7DED9-E159-52E6-0CC6-93E5097F44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1" y="2196000"/>
            <a:ext cx="7560000" cy="1962076"/>
          </a:xfrm>
        </p:spPr>
        <p:txBody>
          <a:bodyPr vert="horz" anchor="b"/>
          <a:lstStyle>
            <a:lvl1pPr algn="l">
              <a:lnSpc>
                <a:spcPct val="85000"/>
              </a:lnSpc>
              <a:defRPr sz="7500" b="0" spc="120" baseline="0">
                <a:solidFill>
                  <a:schemeClr val="tx1"/>
                </a:solidFill>
              </a:defRPr>
            </a:lvl1pPr>
          </a:lstStyle>
          <a:p>
            <a:r>
              <a:rPr lang="en-US"/>
              <a:t>Title slide – </a:t>
            </a:r>
            <a:br>
              <a:rPr lang="en-US"/>
            </a:br>
            <a:r>
              <a:rPr lang="en-US"/>
              <a:t>Light photo</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2" y="4284000"/>
            <a:ext cx="756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4" name="Date Placeholder 3">
            <a:extLst>
              <a:ext uri="{FF2B5EF4-FFF2-40B4-BE49-F238E27FC236}">
                <a16:creationId xmlns:a16="http://schemas.microsoft.com/office/drawing/2014/main" id="{521D364F-0471-FD87-D910-3D72FACD2336}"/>
              </a:ext>
            </a:extLst>
          </p:cNvPr>
          <p:cNvSpPr>
            <a:spLocks noGrp="1"/>
          </p:cNvSpPr>
          <p:nvPr>
            <p:ph type="dt" sz="half" idx="10"/>
          </p:nvPr>
        </p:nvSpPr>
        <p:spPr>
          <a:xfrm>
            <a:off x="220663" y="4772016"/>
            <a:ext cx="1800000" cy="180000"/>
          </a:xfrm>
          <a:prstGeom prst="rect">
            <a:avLst/>
          </a:prstGeom>
        </p:spPr>
        <p:txBody>
          <a:bodyPr/>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3" y="4500000"/>
            <a:ext cx="7561262"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5" name="Text Placeholder 10">
            <a:extLst>
              <a:ext uri="{FF2B5EF4-FFF2-40B4-BE49-F238E27FC236}">
                <a16:creationId xmlns:a16="http://schemas.microsoft.com/office/drawing/2014/main" id="{D865E905-91CA-2A4F-5B0D-33E8833047FF}"/>
              </a:ext>
            </a:extLst>
          </p:cNvPr>
          <p:cNvSpPr>
            <a:spLocks noGrp="1"/>
          </p:cNvSpPr>
          <p:nvPr>
            <p:ph type="body" sz="quarter" idx="14" hasCustomPrompt="1"/>
          </p:nvPr>
        </p:nvSpPr>
        <p:spPr>
          <a:xfrm>
            <a:off x="215900" y="1872000"/>
            <a:ext cx="7561262" cy="237181"/>
          </a:xfrm>
        </p:spPr>
        <p:txBody>
          <a:bodyPr>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pic>
        <p:nvPicPr>
          <p:cNvPr id="6" name="Picture 5" descr="A yellow lines with dots&#10;&#10;Description automatically generated with medium confidence">
            <a:extLst>
              <a:ext uri="{FF2B5EF4-FFF2-40B4-BE49-F238E27FC236}">
                <a16:creationId xmlns:a16="http://schemas.microsoft.com/office/drawing/2014/main" id="{5D1B4F52-53C9-B6B3-AD1E-69544FCD98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6" y="0"/>
            <a:ext cx="1698531" cy="1962076"/>
          </a:xfrm>
          <a:prstGeom prst="rect">
            <a:avLst/>
          </a:prstGeom>
        </p:spPr>
      </p:pic>
    </p:spTree>
    <p:extLst>
      <p:ext uri="{BB962C8B-B14F-4D97-AF65-F5344CB8AC3E}">
        <p14:creationId xmlns:p14="http://schemas.microsoft.com/office/powerpoint/2010/main" val="222826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 2 Up - 1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7A0B3F4-B6FF-D0FD-5E64-A2A30F2CE4BE}"/>
              </a:ext>
            </a:extLst>
          </p:cNvPr>
          <p:cNvSpPr>
            <a:spLocks noGrp="1"/>
          </p:cNvSpPr>
          <p:nvPr>
            <p:ph type="body" idx="27" hasCustomPrompt="1"/>
          </p:nvPr>
        </p:nvSpPr>
        <p:spPr>
          <a:xfrm>
            <a:off x="215906" y="215997"/>
            <a:ext cx="11760194" cy="720000"/>
          </a:xfrm>
        </p:spPr>
        <p:txBody>
          <a:bodyPr wrap="square" anchor="t" anchorCtr="0">
            <a:noAutofit/>
          </a:bodyPr>
          <a:lstStyle>
            <a:lvl1pPr marL="0" indent="0">
              <a:lnSpc>
                <a:spcPct val="9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title</a:t>
            </a:r>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142920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cxnSp>
        <p:nvCxnSpPr>
          <p:cNvPr id="13" name="Straight Connector 12">
            <a:extLst>
              <a:ext uri="{FF2B5EF4-FFF2-40B4-BE49-F238E27FC236}">
                <a16:creationId xmlns:a16="http://schemas.microsoft.com/office/drawing/2014/main" id="{7069215F-F792-9855-743A-A27AC11AF58F}"/>
              </a:ext>
            </a:extLst>
          </p:cNvPr>
          <p:cNvCxnSpPr>
            <a:cxnSpLocks/>
          </p:cNvCxnSpPr>
          <p:nvPr userDrawn="1"/>
        </p:nvCxnSpPr>
        <p:spPr>
          <a:xfrm>
            <a:off x="6096000"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3703588"/>
            <a:ext cx="5790571" cy="2520000"/>
          </a:xfrm>
        </p:spPr>
        <p:txBody>
          <a:bodyPr/>
          <a:lstStyle>
            <a:lvl1pPr marL="0" indent="0">
              <a:buNone/>
              <a:defRPr/>
            </a:lvl1pPr>
          </a:lstStyle>
          <a:p>
            <a:pPr lvl="0"/>
            <a:r>
              <a:rPr lang="en-GB"/>
              <a:t>Insert image</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857600"/>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85533" y="3703588"/>
            <a:ext cx="5790571" cy="2520000"/>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616400"/>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85541" y="142920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1859241"/>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85541" y="1616619"/>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993600"/>
            <a:ext cx="5788799" cy="360000"/>
          </a:xfrm>
        </p:spPr>
        <p:txBody>
          <a:bodyPr anchor="t" anchorCtr="0">
            <a:noAutofit/>
          </a:bodyPr>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85532" y="993600"/>
            <a:ext cx="5788799" cy="360000"/>
          </a:xfrm>
        </p:spPr>
        <p:txBody>
          <a:bodyPr anchor="t" anchorCtr="0">
            <a:noAutofit/>
          </a:bodyPr>
          <a:lstStyle>
            <a:lvl1pPr marL="0" indent="0">
              <a:lnSpc>
                <a:spcPct val="9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Tree>
    <p:extLst>
      <p:ext uri="{BB962C8B-B14F-4D97-AF65-F5344CB8AC3E}">
        <p14:creationId xmlns:p14="http://schemas.microsoft.com/office/powerpoint/2010/main" val="32757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 3 Up - 1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CB702A5-EAB9-D745-36B6-F44AA1B75E1D}"/>
              </a:ext>
            </a:extLst>
          </p:cNvPr>
          <p:cNvSpPr>
            <a:spLocks noGrp="1"/>
          </p:cNvSpPr>
          <p:nvPr>
            <p:ph type="body" idx="45" hasCustomPrompt="1"/>
          </p:nvPr>
        </p:nvSpPr>
        <p:spPr>
          <a:xfrm>
            <a:off x="215906" y="215997"/>
            <a:ext cx="11760194" cy="720000"/>
          </a:xfrm>
        </p:spPr>
        <p:txBody>
          <a:bodyPr wrap="square" anchor="t" anchorCtr="0">
            <a:noAutofit/>
          </a:bodyPr>
          <a:lstStyle>
            <a:lvl1pPr marL="0" indent="0">
              <a:lnSpc>
                <a:spcPct val="9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title</a:t>
            </a:r>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898" y="14292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7" y="4321031"/>
            <a:ext cx="3780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898" y="16164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898" y="993600"/>
            <a:ext cx="3780000" cy="360000"/>
          </a:xfrm>
        </p:spPr>
        <p:txBody>
          <a:bodyPr wrap="square"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4100950"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8091052"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4206001" y="4321031"/>
            <a:ext cx="3780000"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4206001" y="142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4206001" y="16164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4206001" y="993600"/>
            <a:ext cx="3780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8196104" y="4321031"/>
            <a:ext cx="3780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8196104" y="142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8196104" y="16164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8196104" y="993600"/>
            <a:ext cx="3780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897" y="1857600"/>
            <a:ext cx="3780000" cy="235912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4206001" y="1857600"/>
            <a:ext cx="3780000" cy="235912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8196104" y="1857600"/>
            <a:ext cx="3780000" cy="235912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6344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 4 Up - 1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57802"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4321031"/>
            <a:ext cx="2753999" cy="1906969"/>
          </a:xfrm>
        </p:spPr>
        <p:txBody>
          <a:bodyPr/>
          <a:lstStyle>
            <a:lvl1pPr marL="0" indent="0">
              <a:buNone/>
              <a:defRPr/>
            </a:lvl1pPr>
          </a:lstStyle>
          <a:p>
            <a:pPr lvl="0"/>
            <a:r>
              <a:rPr lang="en-GB"/>
              <a:t>Insert image</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69101" y="4321031"/>
            <a:ext cx="2754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69101"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69101"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69101"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3081204"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9034400"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3192503" y="4321031"/>
            <a:ext cx="2767555"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3192503"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3192503"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3192503"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9145698" y="4321031"/>
            <a:ext cx="2754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9145698"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9145698"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9145698"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900"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3192503"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0" name="Text Placeholder 37">
            <a:extLst>
              <a:ext uri="{FF2B5EF4-FFF2-40B4-BE49-F238E27FC236}">
                <a16:creationId xmlns:a16="http://schemas.microsoft.com/office/drawing/2014/main" id="{CA21D913-3D69-C3C9-8A5C-B848F44EE07F}"/>
              </a:ext>
            </a:extLst>
          </p:cNvPr>
          <p:cNvSpPr>
            <a:spLocks noGrp="1"/>
          </p:cNvSpPr>
          <p:nvPr>
            <p:ph type="body" sz="quarter" idx="43"/>
          </p:nvPr>
        </p:nvSpPr>
        <p:spPr>
          <a:xfrm>
            <a:off x="6169101"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9145698"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8DACCCC2-35CD-8DF7-D30A-D8E31BC0AA26}"/>
              </a:ext>
            </a:extLst>
          </p:cNvPr>
          <p:cNvSpPr>
            <a:spLocks noGrp="1"/>
          </p:cNvSpPr>
          <p:nvPr>
            <p:ph type="body" idx="45" hasCustomPrompt="1"/>
          </p:nvPr>
        </p:nvSpPr>
        <p:spPr>
          <a:xfrm>
            <a:off x="215906" y="215997"/>
            <a:ext cx="11760194" cy="720000"/>
          </a:xfrm>
        </p:spPr>
        <p:txBody>
          <a:bodyPr wrap="square" anchor="t" anchorCtr="0">
            <a:noAutofit/>
          </a:bodyPr>
          <a:lstStyle>
            <a:lvl1pPr marL="0" indent="0">
              <a:lnSpc>
                <a:spcPct val="9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title</a:t>
            </a:r>
          </a:p>
        </p:txBody>
      </p:sp>
    </p:spTree>
    <p:extLst>
      <p:ext uri="{BB962C8B-B14F-4D97-AF65-F5344CB8AC3E}">
        <p14:creationId xmlns:p14="http://schemas.microsoft.com/office/powerpoint/2010/main" val="428683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35" userDrawn="1">
          <p15:clr>
            <a:srgbClr val="FBAE40"/>
          </p15:clr>
        </p15:guide>
        <p15:guide id="2" pos="5677" userDrawn="1">
          <p15:clr>
            <a:srgbClr val="FBAE40"/>
          </p15:clr>
        </p15:guide>
        <p15:guide id="3" pos="3817"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2"/>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tx1"/>
                </a:solidFill>
              </a:defRPr>
            </a:lvl1pPr>
          </a:lstStyle>
          <a:p>
            <a:fld id="{3954854E-1B22-401C-B4EE-1698A89C07E3}" type="slidenum">
              <a:rPr lang="en-GB" smtClean="0"/>
              <a:pPr/>
              <a:t>‹#›</a:t>
            </a:fld>
            <a:endParaRPr lang="en-GB"/>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tx1"/>
                </a:solidFill>
              </a:defRPr>
            </a:lvl1pPr>
          </a:lstStyle>
          <a:p>
            <a:r>
              <a:rPr lang="en-GB" dirty="0"/>
              <a:t>Oxford Industrial Decarbonisation Project - Roadmap  </a:t>
            </a:r>
          </a:p>
        </p:txBody>
      </p:sp>
      <p:sp>
        <p:nvSpPr>
          <p:cNvPr id="7" name="TextBox 6">
            <a:extLst>
              <a:ext uri="{FF2B5EF4-FFF2-40B4-BE49-F238E27FC236}">
                <a16:creationId xmlns:a16="http://schemas.microsoft.com/office/drawing/2014/main" id="{2EB2C830-6981-AC29-3A83-F01B7FC80BA0}"/>
              </a:ext>
            </a:extLst>
          </p:cNvPr>
          <p:cNvSpPr txBox="1"/>
          <p:nvPr userDrawn="1"/>
        </p:nvSpPr>
        <p:spPr>
          <a:xfrm>
            <a:off x="216706" y="106273"/>
            <a:ext cx="1848679" cy="430887"/>
          </a:xfrm>
          <a:prstGeom prst="rect">
            <a:avLst/>
          </a:prstGeom>
          <a:noFill/>
        </p:spPr>
        <p:txBody>
          <a:bodyPr wrap="square" lIns="0" tIns="0" rIns="0" bIns="0" rtlCol="0">
            <a:spAutoFit/>
          </a:bodyPr>
          <a:lstStyle/>
          <a:p>
            <a:r>
              <a:rPr lang="en-GB" sz="2800" spc="40" baseline="0">
                <a:solidFill>
                  <a:schemeClr val="tx1"/>
                </a:solidFill>
              </a:rPr>
              <a:t>Thank you</a:t>
            </a:r>
          </a:p>
        </p:txBody>
      </p:sp>
      <p:cxnSp>
        <p:nvCxnSpPr>
          <p:cNvPr id="16" name="Straight Connector 15">
            <a:extLst>
              <a:ext uri="{FF2B5EF4-FFF2-40B4-BE49-F238E27FC236}">
                <a16:creationId xmlns:a16="http://schemas.microsoft.com/office/drawing/2014/main" id="{64A621A8-DF02-4872-A0EE-D9A2BD32104B}"/>
              </a:ext>
            </a:extLst>
          </p:cNvPr>
          <p:cNvCxnSpPr>
            <a:cxnSpLocks/>
          </p:cNvCxnSpPr>
          <p:nvPr userDrawn="1"/>
        </p:nvCxnSpPr>
        <p:spPr>
          <a:xfrm>
            <a:off x="2135465" y="198766"/>
            <a:ext cx="0" cy="13030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C840430-5D73-9449-8351-023593D9E35F}"/>
              </a:ext>
            </a:extLst>
          </p:cNvPr>
          <p:cNvSpPr>
            <a:spLocks noGrp="1"/>
          </p:cNvSpPr>
          <p:nvPr>
            <p:ph type="body" sz="quarter" idx="13" hasCustomPrompt="1"/>
          </p:nvPr>
        </p:nvSpPr>
        <p:spPr>
          <a:xfrm>
            <a:off x="2254250" y="198438"/>
            <a:ext cx="2779388" cy="1303337"/>
          </a:xfrm>
        </p:spPr>
        <p:txBody>
          <a:bodyPr/>
          <a:lstStyle>
            <a:lvl1pP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If further information is required, please contact:</a:t>
            </a:r>
          </a:p>
        </p:txBody>
      </p:sp>
      <p:sp>
        <p:nvSpPr>
          <p:cNvPr id="2" name="Text Placeholder 2">
            <a:extLst>
              <a:ext uri="{FF2B5EF4-FFF2-40B4-BE49-F238E27FC236}">
                <a16:creationId xmlns:a16="http://schemas.microsoft.com/office/drawing/2014/main" id="{E80C4F80-078A-C0A3-A03D-7118952A6878}"/>
              </a:ext>
            </a:extLst>
          </p:cNvPr>
          <p:cNvSpPr>
            <a:spLocks noGrp="1"/>
          </p:cNvSpPr>
          <p:nvPr>
            <p:ph type="body" sz="quarter" idx="14" hasCustomPrompt="1"/>
          </p:nvPr>
        </p:nvSpPr>
        <p:spPr>
          <a:xfrm>
            <a:off x="5347406" y="198438"/>
            <a:ext cx="2779388" cy="1303337"/>
          </a:xfrm>
        </p:spPr>
        <p:txBody>
          <a:bodyPr/>
          <a:lstStyle>
            <a:lvl1pP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If further information is required, please contact:</a:t>
            </a:r>
          </a:p>
        </p:txBody>
      </p:sp>
    </p:spTree>
    <p:extLst>
      <p:ext uri="{BB962C8B-B14F-4D97-AF65-F5344CB8AC3E}">
        <p14:creationId xmlns:p14="http://schemas.microsoft.com/office/powerpoint/2010/main" val="1722250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3475E21-8E6F-B294-3ADC-C612054A61E1}"/>
              </a:ext>
            </a:extLst>
          </p:cNvPr>
          <p:cNvGraphicFramePr>
            <a:graphicFrameLocks noChangeAspect="1"/>
          </p:cNvGraphicFramePr>
          <p:nvPr userDrawn="1">
            <p:custDataLst>
              <p:tags r:id="rId1"/>
            </p:custDataLst>
            <p:extLst>
              <p:ext uri="{D42A27DB-BD31-4B8C-83A1-F6EECF244321}">
                <p14:modId xmlns:p14="http://schemas.microsoft.com/office/powerpoint/2010/main" val="1715356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43475E21-8E6F-B294-3ADC-C612054A61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vert="horz">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GB" dirty="0"/>
              <a:t>Oxford Industrial Decarbonisation Project - Roadmap  </a:t>
            </a:r>
          </a:p>
        </p:txBody>
      </p:sp>
    </p:spTree>
    <p:extLst>
      <p:ext uri="{BB962C8B-B14F-4D97-AF65-F5344CB8AC3E}">
        <p14:creationId xmlns:p14="http://schemas.microsoft.com/office/powerpoint/2010/main" val="56424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43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DO NOT USE SLIDES AFTER THIS">
    <p:bg>
      <p:bgPr>
        <a:solidFill>
          <a:schemeClr val="bg2"/>
        </a:solidFill>
        <a:effectLst/>
      </p:bgPr>
    </p:bg>
    <p:spTree>
      <p:nvGrpSpPr>
        <p:cNvPr id="1" name=""/>
        <p:cNvGrpSpPr/>
        <p:nvPr/>
      </p:nvGrpSpPr>
      <p:grpSpPr>
        <a:xfrm>
          <a:off x="0" y="0"/>
          <a:ext cx="0" cy="0"/>
          <a:chOff x="0" y="0"/>
          <a:chExt cx="0" cy="0"/>
        </a:xfrm>
      </p:grpSpPr>
      <p:sp>
        <p:nvSpPr>
          <p:cNvPr id="2" name="Do not use">
            <a:extLst>
              <a:ext uri="{FF2B5EF4-FFF2-40B4-BE49-F238E27FC236}">
                <a16:creationId xmlns:a16="http://schemas.microsoft.com/office/drawing/2014/main" id="{18DBAB69-9F01-979A-4BAC-74690AAD4DB3}"/>
              </a:ext>
            </a:extLst>
          </p:cNvPr>
          <p:cNvSpPr txBox="1"/>
          <p:nvPr userDrawn="1"/>
        </p:nvSpPr>
        <p:spPr>
          <a:xfrm>
            <a:off x="215900" y="656823"/>
            <a:ext cx="11760199" cy="2031325"/>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tx1"/>
                </a:solidFill>
              </a:rPr>
              <a:t>If you see any </a:t>
            </a:r>
            <a:r>
              <a:rPr lang="en-GB" sz="4400" b="1" i="0" noProof="0">
                <a:solidFill>
                  <a:schemeClr val="tx1"/>
                </a:solidFill>
              </a:rPr>
              <a:t>layouts after this </a:t>
            </a:r>
            <a:r>
              <a:rPr lang="en-GB" sz="4400" b="0" i="0" noProof="0">
                <a:solidFill>
                  <a:schemeClr val="tx1"/>
                </a:solidFill>
              </a:rPr>
              <a:t>one</a:t>
            </a:r>
            <a:r>
              <a:rPr lang="en-GB" sz="4400" b="1" i="1" noProof="0">
                <a:solidFill>
                  <a:schemeClr val="tx1"/>
                </a:solidFill>
              </a:rPr>
              <a:t>,</a:t>
            </a:r>
            <a:br>
              <a:rPr lang="en-GB" sz="4400" b="0" i="0" noProof="0">
                <a:solidFill>
                  <a:schemeClr val="tx1"/>
                </a:solidFill>
              </a:rPr>
            </a:br>
            <a:r>
              <a:rPr lang="en-GB" sz="4400" b="0" noProof="0">
                <a:solidFill>
                  <a:schemeClr val="tx1"/>
                </a:solidFill>
              </a:rPr>
              <a:t>do not use them. These layouts </a:t>
            </a:r>
            <a:r>
              <a:rPr lang="en-GB" sz="4400" b="1" i="0" u="none" noProof="0">
                <a:solidFill>
                  <a:schemeClr val="tx1"/>
                </a:solidFill>
              </a:rPr>
              <a:t>are not </a:t>
            </a:r>
            <a:r>
              <a:rPr lang="en-GB" sz="4400" b="0" noProof="0">
                <a:solidFill>
                  <a:schemeClr val="tx1"/>
                </a:solidFill>
              </a:rPr>
              <a:t>part </a:t>
            </a:r>
            <a:br>
              <a:rPr lang="en-GB" sz="4400" b="0" noProof="0">
                <a:solidFill>
                  <a:schemeClr val="tx1"/>
                </a:solidFill>
              </a:rPr>
            </a:br>
            <a:r>
              <a:rPr lang="en-GB" sz="4400" b="0" noProof="0">
                <a:solidFill>
                  <a:schemeClr val="tx1"/>
                </a:solidFill>
              </a:rPr>
              <a:t>of our </a:t>
            </a:r>
            <a:r>
              <a:rPr lang="en-GB" sz="4400" b="1" noProof="0">
                <a:solidFill>
                  <a:schemeClr val="tx1"/>
                </a:solidFill>
              </a:rPr>
              <a:t>NEW </a:t>
            </a:r>
            <a:r>
              <a:rPr lang="en-GB" sz="4400" b="0" noProof="0">
                <a:solidFill>
                  <a:schemeClr val="tx1"/>
                </a:solidFill>
              </a:rPr>
              <a:t>template.</a:t>
            </a:r>
            <a:endParaRPr lang="en-GB" sz="2800" b="0" noProof="0">
              <a:solidFill>
                <a:schemeClr val="tx1"/>
              </a:solidFill>
            </a:endParaRPr>
          </a:p>
        </p:txBody>
      </p:sp>
      <p:sp>
        <p:nvSpPr>
          <p:cNvPr id="3" name="Rectangle 2">
            <a:extLst>
              <a:ext uri="{FF2B5EF4-FFF2-40B4-BE49-F238E27FC236}">
                <a16:creationId xmlns:a16="http://schemas.microsoft.com/office/drawing/2014/main" id="{A803B67A-6898-DD83-F263-BCB7AC7CFAC6}"/>
              </a:ext>
            </a:extLst>
          </p:cNvPr>
          <p:cNvSpPr/>
          <p:nvPr userDrawn="1"/>
        </p:nvSpPr>
        <p:spPr>
          <a:xfrm>
            <a:off x="215900" y="2578102"/>
            <a:ext cx="11760200" cy="2400657"/>
          </a:xfrm>
          <a:prstGeom prst="rect">
            <a:avLst/>
          </a:prstGeom>
        </p:spPr>
        <p:txBody>
          <a:bodyPr wrap="square">
            <a:spAutoFit/>
          </a:bodyPr>
          <a:lstStyle/>
          <a:p>
            <a:pPr algn="ctr"/>
            <a:r>
              <a:rPr lang="en-GB" sz="15000" b="1" i="0" noProof="0">
                <a:solidFill>
                  <a:schemeClr val="tx1"/>
                </a:solidFill>
              </a:rPr>
              <a:t>Do not use </a:t>
            </a:r>
            <a:endParaRPr lang="en-GB" sz="15000" b="1" i="0">
              <a:solidFill>
                <a:schemeClr val="tx1"/>
              </a:solidFill>
            </a:endParaRPr>
          </a:p>
        </p:txBody>
      </p:sp>
      <p:sp>
        <p:nvSpPr>
          <p:cNvPr id="5" name="Do not use">
            <a:extLst>
              <a:ext uri="{FF2B5EF4-FFF2-40B4-BE49-F238E27FC236}">
                <a16:creationId xmlns:a16="http://schemas.microsoft.com/office/drawing/2014/main" id="{820CAA70-789B-106B-50B8-51F1A167D0B8}"/>
              </a:ext>
            </a:extLst>
          </p:cNvPr>
          <p:cNvSpPr txBox="1"/>
          <p:nvPr userDrawn="1"/>
        </p:nvSpPr>
        <p:spPr>
          <a:xfrm>
            <a:off x="215900" y="5186455"/>
            <a:ext cx="11760200" cy="61555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tx1"/>
                </a:solidFill>
              </a:rPr>
              <a:t>Due to PowerPoint’s standard Copy/Paste functionality additional layouts </a:t>
            </a:r>
            <a:br>
              <a:rPr lang="en-GB" sz="2000" b="0" noProof="0">
                <a:solidFill>
                  <a:schemeClr val="tx1"/>
                </a:solidFill>
              </a:rPr>
            </a:br>
            <a:r>
              <a:rPr lang="en-GB" sz="2000" b="0" noProof="0">
                <a:solidFill>
                  <a:schemeClr val="tx1"/>
                </a:solidFill>
              </a:rPr>
              <a:t>can appear from old templates – please delete old slide masters if possible.</a:t>
            </a:r>
            <a:endParaRPr lang="en-GB" sz="1800" b="0" noProof="0">
              <a:solidFill>
                <a:schemeClr val="tx1"/>
              </a:solidFill>
            </a:endParaRPr>
          </a:p>
        </p:txBody>
      </p:sp>
    </p:spTree>
    <p:extLst>
      <p:ext uri="{BB962C8B-B14F-4D97-AF65-F5344CB8AC3E}">
        <p14:creationId xmlns:p14="http://schemas.microsoft.com/office/powerpoint/2010/main" val="340768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 Box">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81078DD-D386-66E6-8F2C-CA1AD67AD35F}"/>
              </a:ext>
            </a:extLst>
          </p:cNvPr>
          <p:cNvGraphicFramePr>
            <a:graphicFrameLocks noChangeAspect="1"/>
          </p:cNvGraphicFramePr>
          <p:nvPr userDrawn="1">
            <p:custDataLst>
              <p:tags r:id="rId1"/>
            </p:custDataLst>
            <p:extLst>
              <p:ext uri="{D42A27DB-BD31-4B8C-83A1-F6EECF244321}">
                <p14:modId xmlns:p14="http://schemas.microsoft.com/office/powerpoint/2010/main" val="587606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3" imgH="396" progId="TCLayout.ActiveDocument.1">
                  <p:embed/>
                </p:oleObj>
              </mc:Choice>
              <mc:Fallback>
                <p:oleObj name="think-cell Slide" r:id="rId4" imgW="393" imgH="396" progId="TCLayout.ActiveDocument.1">
                  <p:embed/>
                  <p:pic>
                    <p:nvPicPr>
                      <p:cNvPr id="8" name="think-cell data - do not delete" hidden="1">
                        <a:extLst>
                          <a:ext uri="{FF2B5EF4-FFF2-40B4-BE49-F238E27FC236}">
                            <a16:creationId xmlns:a16="http://schemas.microsoft.com/office/drawing/2014/main" id="{381078DD-D386-66E6-8F2C-CA1AD67AD3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394932" y="2474044"/>
            <a:ext cx="5328749" cy="1569660"/>
          </a:xfrm>
        </p:spPr>
        <p:txBody>
          <a:bodyPr vert="horz" anchor="b"/>
          <a:lstStyle>
            <a:lvl1pPr algn="l">
              <a:lnSpc>
                <a:spcPct val="85000"/>
              </a:lnSpc>
              <a:defRPr sz="6000" b="0" spc="120" baseline="0">
                <a:solidFill>
                  <a:schemeClr val="bg1"/>
                </a:solidFill>
              </a:defRPr>
            </a:lvl1pPr>
          </a:lstStyle>
          <a:p>
            <a:r>
              <a:rPr lang="en-US"/>
              <a:t>Title slide – </a:t>
            </a:r>
            <a:br>
              <a:rPr lang="en-US"/>
            </a:br>
            <a:r>
              <a:rPr lang="en-US"/>
              <a:t>Dark photo</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394932" y="4137404"/>
            <a:ext cx="5328749"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4" name="Date Placeholder 3">
            <a:extLst>
              <a:ext uri="{FF2B5EF4-FFF2-40B4-BE49-F238E27FC236}">
                <a16:creationId xmlns:a16="http://schemas.microsoft.com/office/drawing/2014/main" id="{521D364F-0471-FD87-D910-3D72FACD2336}"/>
              </a:ext>
            </a:extLst>
          </p:cNvPr>
          <p:cNvSpPr>
            <a:spLocks noGrp="1"/>
          </p:cNvSpPr>
          <p:nvPr>
            <p:ph type="dt" sz="half" idx="10"/>
          </p:nvPr>
        </p:nvSpPr>
        <p:spPr>
          <a:xfrm>
            <a:off x="394284" y="4625420"/>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394284" y="4353404"/>
            <a:ext cx="5329639" cy="158120"/>
          </a:xfrm>
        </p:spPr>
        <p:txBody>
          <a:bodyPr wrap="square">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sp>
        <p:nvSpPr>
          <p:cNvPr id="15" name="object 9">
            <a:extLst>
              <a:ext uri="{FF2B5EF4-FFF2-40B4-BE49-F238E27FC236}">
                <a16:creationId xmlns:a16="http://schemas.microsoft.com/office/drawing/2014/main" id="{5A2DF0DB-1B16-3C7F-91C3-AB86140B4556}"/>
              </a:ext>
            </a:extLst>
          </p:cNvPr>
          <p:cNvSpPr txBox="1"/>
          <p:nvPr userDrawn="1"/>
        </p:nvSpPr>
        <p:spPr>
          <a:xfrm>
            <a:off x="394931" y="5392590"/>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bg1"/>
                </a:solidFill>
                <a:latin typeface="+mn-lt"/>
                <a:cs typeface="Georgia"/>
              </a:rPr>
              <a:t>Sustainability is our business</a:t>
            </a:r>
          </a:p>
          <a:p>
            <a:pPr marL="0" indent="0">
              <a:spcBef>
                <a:spcPts val="1000"/>
              </a:spcBef>
              <a:tabLst/>
            </a:pPr>
            <a:r>
              <a:rPr lang="en-GB" sz="500" b="0" i="0" spc="0" baseline="0">
                <a:solidFill>
                  <a:schemeClr val="bg1"/>
                </a:solidFill>
                <a:latin typeface="Verdana" panose="020B0604030504040204" pitchFamily="34" charset="0"/>
                <a:ea typeface="Verdana" panose="020B0604030504040204" pitchFamily="34" charset="0"/>
                <a:cs typeface="Verdana" panose="020B0604030504040204" pitchFamily="34" charset="0"/>
              </a:rPr>
              <a:t>© Copyright 2024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C3C9E3BA-72EB-B611-FA61-01F382A4D907}"/>
              </a:ext>
            </a:extLst>
          </p:cNvPr>
          <p:cNvSpPr>
            <a:spLocks noGrp="1"/>
          </p:cNvSpPr>
          <p:nvPr>
            <p:ph type="body" sz="quarter" idx="14" hasCustomPrompt="1"/>
          </p:nvPr>
        </p:nvSpPr>
        <p:spPr>
          <a:xfrm>
            <a:off x="389521" y="2143163"/>
            <a:ext cx="5329639" cy="237181"/>
          </a:xfrm>
        </p:spPr>
        <p:txBody>
          <a:bodyPr wrap="square">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
        <p:nvSpPr>
          <p:cNvPr id="9" name="Picture Placeholder 8">
            <a:extLst>
              <a:ext uri="{FF2B5EF4-FFF2-40B4-BE49-F238E27FC236}">
                <a16:creationId xmlns:a16="http://schemas.microsoft.com/office/drawing/2014/main" id="{052D3880-8793-6897-4C99-3847A7788F7B}"/>
              </a:ext>
            </a:extLst>
          </p:cNvPr>
          <p:cNvSpPr>
            <a:spLocks noGrp="1"/>
          </p:cNvSpPr>
          <p:nvPr>
            <p:ph type="pic" sz="quarter" idx="15" hasCustomPrompt="1"/>
          </p:nvPr>
        </p:nvSpPr>
        <p:spPr>
          <a:xfrm>
            <a:off x="4397273" y="943365"/>
            <a:ext cx="1322489" cy="720000"/>
          </a:xfrm>
        </p:spPr>
        <p:txBody>
          <a:bodyPr/>
          <a:lstStyle>
            <a:lvl1pPr>
              <a:defRPr>
                <a:solidFill>
                  <a:schemeClr val="bg2"/>
                </a:solidFill>
              </a:defRPr>
            </a:lvl1pPr>
          </a:lstStyle>
          <a:p>
            <a:r>
              <a:rPr lang="en-US"/>
              <a:t>Client logo</a:t>
            </a:r>
          </a:p>
        </p:txBody>
      </p:sp>
      <p:pic>
        <p:nvPicPr>
          <p:cNvPr id="6" name="Picture 5" descr="A yellow lines with dots&#10;&#10;Description automatically generated with medium confidence">
            <a:extLst>
              <a:ext uri="{FF2B5EF4-FFF2-40B4-BE49-F238E27FC236}">
                <a16:creationId xmlns:a16="http://schemas.microsoft.com/office/drawing/2014/main" id="{C639603A-B7CF-8CD1-A0A3-2C5F4F433F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2266" y="0"/>
            <a:ext cx="1698531" cy="1962076"/>
          </a:xfrm>
          <a:prstGeom prst="rect">
            <a:avLst/>
          </a:prstGeom>
        </p:spPr>
      </p:pic>
    </p:spTree>
    <p:extLst>
      <p:ext uri="{BB962C8B-B14F-4D97-AF65-F5344CB8AC3E}">
        <p14:creationId xmlns:p14="http://schemas.microsoft.com/office/powerpoint/2010/main" val="23908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bg>
      <p:bgRef idx="1001">
        <a:schemeClr val="bg2"/>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137865-9F4B-A7E6-C828-90FF811E1597}"/>
              </a:ext>
            </a:extLst>
          </p:cNvPr>
          <p:cNvGraphicFramePr>
            <a:graphicFrameLocks noChangeAspect="1"/>
          </p:cNvGraphicFramePr>
          <p:nvPr userDrawn="1">
            <p:custDataLst>
              <p:tags r:id="rId1"/>
            </p:custDataLst>
            <p:extLst>
              <p:ext uri="{D42A27DB-BD31-4B8C-83A1-F6EECF244321}">
                <p14:modId xmlns:p14="http://schemas.microsoft.com/office/powerpoint/2010/main" val="2001162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08137865-9F4B-A7E6-C828-90FF811E15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lvl1pPr>
              <a:defRPr>
                <a:solidFill>
                  <a:schemeClr val="tx1"/>
                </a:solidFill>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a:xfrm>
            <a:off x="11436100" y="6426000"/>
            <a:ext cx="540000" cy="180000"/>
          </a:xfrm>
        </p:spPr>
        <p:txBody>
          <a:bodyPr/>
          <a:lstStyle>
            <a:lvl1pPr>
              <a:defRPr>
                <a:solidFill>
                  <a:schemeClr val="tx1"/>
                </a:solidFill>
              </a:defRPr>
            </a:lvl1pPr>
          </a:lstStyle>
          <a:p>
            <a:fld id="{3954854E-1B22-401C-B4EE-1698A89C07E3}" type="slidenum">
              <a:rPr lang="en-GB" smtClean="0"/>
              <a:pPr/>
              <a:t>‹#›</a:t>
            </a:fld>
            <a:endParaRPr lang="en-GB"/>
          </a:p>
        </p:txBody>
      </p:sp>
      <p:sp>
        <p:nvSpPr>
          <p:cNvPr id="2" name="Title 1">
            <a:extLst>
              <a:ext uri="{FF2B5EF4-FFF2-40B4-BE49-F238E27FC236}">
                <a16:creationId xmlns:a16="http://schemas.microsoft.com/office/drawing/2014/main" id="{0B380113-EB15-D278-5FA4-A2227E451F4B}"/>
              </a:ext>
            </a:extLst>
          </p:cNvPr>
          <p:cNvSpPr>
            <a:spLocks noGrp="1"/>
          </p:cNvSpPr>
          <p:nvPr>
            <p:ph type="title" hasCustomPrompt="1"/>
          </p:nvPr>
        </p:nvSpPr>
        <p:spPr>
          <a:xfrm>
            <a:off x="3403930" y="504000"/>
            <a:ext cx="2392714" cy="775597"/>
          </a:xfrm>
        </p:spPr>
        <p:txBody>
          <a:bodyPr vert="horz"/>
          <a:lstStyle>
            <a:lvl1pPr>
              <a:defRPr>
                <a:solidFill>
                  <a:schemeClr val="tx1"/>
                </a:solidFill>
              </a:defRPr>
            </a:lvl1pPr>
          </a:lstStyle>
          <a:p>
            <a:r>
              <a:rPr lang="en-GB"/>
              <a:t>Agenda/</a:t>
            </a:r>
            <a:br>
              <a:rPr lang="en-GB"/>
            </a:br>
            <a:r>
              <a:rPr lang="en-GB"/>
              <a:t>contents</a:t>
            </a:r>
            <a:endParaRPr lang="en-US"/>
          </a:p>
        </p:txBody>
      </p:sp>
      <p:cxnSp>
        <p:nvCxnSpPr>
          <p:cNvPr id="4" name="Straight Connector 3">
            <a:extLst>
              <a:ext uri="{FF2B5EF4-FFF2-40B4-BE49-F238E27FC236}">
                <a16:creationId xmlns:a16="http://schemas.microsoft.com/office/drawing/2014/main" id="{27CE7B54-B736-2F71-DD6B-061B8DECB81A}"/>
              </a:ext>
            </a:extLst>
          </p:cNvPr>
          <p:cNvCxnSpPr>
            <a:cxnSpLocks/>
          </p:cNvCxnSpPr>
          <p:nvPr userDrawn="1"/>
        </p:nvCxnSpPr>
        <p:spPr>
          <a:xfrm>
            <a:off x="3296887" y="475013"/>
            <a:ext cx="0" cy="12825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9F9443-AEE3-EB37-C7A0-7A567BE323F2}"/>
              </a:ext>
            </a:extLst>
          </p:cNvPr>
          <p:cNvCxnSpPr>
            <a:cxnSpLocks/>
          </p:cNvCxnSpPr>
          <p:nvPr userDrawn="1"/>
        </p:nvCxnSpPr>
        <p:spPr>
          <a:xfrm>
            <a:off x="6096000" y="475013"/>
            <a:ext cx="0" cy="57832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19830C7-7146-11DB-4084-0AA2745E0688}"/>
              </a:ext>
            </a:extLst>
          </p:cNvPr>
          <p:cNvSpPr>
            <a:spLocks noGrp="1"/>
          </p:cNvSpPr>
          <p:nvPr>
            <p:ph type="body" sz="quarter" idx="13" hasCustomPrompt="1"/>
          </p:nvPr>
        </p:nvSpPr>
        <p:spPr>
          <a:xfrm>
            <a:off x="6307282" y="503238"/>
            <a:ext cx="5668818" cy="5754687"/>
          </a:xfrm>
        </p:spPr>
        <p:txBody>
          <a:bodyPr/>
          <a:lstStyle>
            <a:lvl1pPr marL="457200" indent="-457200">
              <a:buAutoNum type="arabicPlain"/>
              <a:tabLst>
                <a:tab pos="540000" algn="l"/>
              </a:tabLst>
              <a:defRPr sz="2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Section 1</a:t>
            </a:r>
          </a:p>
          <a:p>
            <a:pPr lvl="0"/>
            <a:r>
              <a:rPr lang="en-GB"/>
              <a:t>Section 2</a:t>
            </a:r>
          </a:p>
        </p:txBody>
      </p:sp>
      <p:pic>
        <p:nvPicPr>
          <p:cNvPr id="8" name="Picture 7" descr="A yellow lines with dots&#10;&#10;Description automatically generated with medium confidence">
            <a:extLst>
              <a:ext uri="{FF2B5EF4-FFF2-40B4-BE49-F238E27FC236}">
                <a16:creationId xmlns:a16="http://schemas.microsoft.com/office/drawing/2014/main" id="{37F48E49-2516-D8E3-28E2-4D30562864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2151972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 whit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E86B28E-3758-57E0-9A6B-68B690FE7915}"/>
              </a:ext>
            </a:extLst>
          </p:cNvPr>
          <p:cNvGraphicFramePr>
            <a:graphicFrameLocks noChangeAspect="1"/>
          </p:cNvGraphicFramePr>
          <p:nvPr userDrawn="1">
            <p:custDataLst>
              <p:tags r:id="rId1"/>
            </p:custDataLst>
            <p:extLst>
              <p:ext uri="{D42A27DB-BD31-4B8C-83A1-F6EECF244321}">
                <p14:modId xmlns:p14="http://schemas.microsoft.com/office/powerpoint/2010/main" val="3170235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3" name="think-cell data - do not delete" hidden="1">
                        <a:extLst>
                          <a:ext uri="{FF2B5EF4-FFF2-40B4-BE49-F238E27FC236}">
                            <a16:creationId xmlns:a16="http://schemas.microsoft.com/office/drawing/2014/main" id="{DE86B28E-3758-57E0-9A6B-68B690FE79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C45930C2-11F1-A718-627D-137AB1F7F99D}"/>
              </a:ext>
            </a:extLst>
          </p:cNvPr>
          <p:cNvSpPr/>
          <p:nvPr userDrawn="1"/>
        </p:nvSpPr>
        <p:spPr>
          <a:xfrm>
            <a:off x="0" y="0"/>
            <a:ext cx="3960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1927185" y="1501775"/>
            <a:ext cx="1854608" cy="4375150"/>
          </a:xfrm>
        </p:spPr>
        <p:txBody>
          <a:bodyPr vert="horz">
            <a:noAutofit/>
          </a:bodyPr>
          <a:lstStyle>
            <a:lvl1pPr>
              <a:defRPr>
                <a:solidFill>
                  <a:schemeClr val="bg1"/>
                </a:solidFill>
              </a:defRPr>
            </a:lvl1pPr>
          </a:lstStyle>
          <a:p>
            <a:r>
              <a:rPr lang="en-GB"/>
              <a:t>Agenda/</a:t>
            </a:r>
            <a:br>
              <a:rPr lang="en-GB"/>
            </a:br>
            <a:r>
              <a:rPr lang="en-GB"/>
              <a:t>contents</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GB" dirty="0"/>
              <a:t>Oxford Industrial Decarbonisation Project - Roadmap </a:t>
            </a:r>
          </a:p>
        </p:txBody>
      </p:sp>
      <p:sp>
        <p:nvSpPr>
          <p:cNvPr id="4" name="Text Placeholder 10">
            <a:extLst>
              <a:ext uri="{FF2B5EF4-FFF2-40B4-BE49-F238E27FC236}">
                <a16:creationId xmlns:a16="http://schemas.microsoft.com/office/drawing/2014/main" id="{67A9ED53-C99B-07B0-B89E-F11821F7D822}"/>
              </a:ext>
            </a:extLst>
          </p:cNvPr>
          <p:cNvSpPr>
            <a:spLocks noGrp="1"/>
          </p:cNvSpPr>
          <p:nvPr>
            <p:ph type="body" sz="quarter" idx="13" hasCustomPrompt="1"/>
          </p:nvPr>
        </p:nvSpPr>
        <p:spPr>
          <a:xfrm>
            <a:off x="4172673" y="1501775"/>
            <a:ext cx="5667897" cy="4756150"/>
          </a:xfrm>
        </p:spPr>
        <p:txBody>
          <a:bodyPr/>
          <a:lstStyle>
            <a:lvl1pPr marL="0" indent="0">
              <a:buNone/>
              <a:tabLst>
                <a:tab pos="5580000" algn="r"/>
              </a:tabLst>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Section 1	X</a:t>
            </a:r>
          </a:p>
          <a:p>
            <a:pPr lvl="0"/>
            <a:r>
              <a:rPr lang="en-GB"/>
              <a:t>Section 2	X</a:t>
            </a:r>
          </a:p>
        </p:txBody>
      </p:sp>
      <p:pic>
        <p:nvPicPr>
          <p:cNvPr id="5" name="Picture 4" descr="A yellow lines with dots&#10;&#10;Description automatically generated with medium confidence">
            <a:extLst>
              <a:ext uri="{FF2B5EF4-FFF2-40B4-BE49-F238E27FC236}">
                <a16:creationId xmlns:a16="http://schemas.microsoft.com/office/drawing/2014/main" id="{2A994A5A-7508-7F0D-5DA9-2243FDB3A1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2265" y="0"/>
            <a:ext cx="2088963" cy="2413088"/>
          </a:xfrm>
          <a:prstGeom prst="rect">
            <a:avLst/>
          </a:prstGeom>
        </p:spPr>
      </p:pic>
    </p:spTree>
    <p:extLst>
      <p:ext uri="{BB962C8B-B14F-4D97-AF65-F5344CB8AC3E}">
        <p14:creationId xmlns:p14="http://schemas.microsoft.com/office/powerpoint/2010/main" val="10815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768614E-B2C9-7720-582F-18203BA4B55D}"/>
              </a:ext>
            </a:extLst>
          </p:cNvPr>
          <p:cNvGraphicFramePr>
            <a:graphicFrameLocks noChangeAspect="1"/>
          </p:cNvGraphicFramePr>
          <p:nvPr userDrawn="1">
            <p:custDataLst>
              <p:tags r:id="rId68"/>
            </p:custDataLst>
            <p:extLst>
              <p:ext uri="{D42A27DB-BD31-4B8C-83A1-F6EECF244321}">
                <p14:modId xmlns:p14="http://schemas.microsoft.com/office/powerpoint/2010/main" val="666636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9" imgW="393" imgH="396" progId="TCLayout.ActiveDocument.1">
                  <p:embed/>
                </p:oleObj>
              </mc:Choice>
              <mc:Fallback>
                <p:oleObj name="think-cell Slide" r:id="rId69" imgW="393" imgH="396" progId="TCLayout.ActiveDocument.1">
                  <p:embed/>
                  <p:pic>
                    <p:nvPicPr>
                      <p:cNvPr id="7" name="think-cell data - do not delete" hidden="1">
                        <a:extLst>
                          <a:ext uri="{FF2B5EF4-FFF2-40B4-BE49-F238E27FC236}">
                            <a16:creationId xmlns:a16="http://schemas.microsoft.com/office/drawing/2014/main" id="{1768614E-B2C9-7720-582F-18203BA4B55D}"/>
                          </a:ext>
                        </a:extLst>
                      </p:cNvPr>
                      <p:cNvPicPr/>
                      <p:nvPr/>
                    </p:nvPicPr>
                    <p:blipFill>
                      <a:blip r:embed="rId7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039D252-AA11-F8B2-BB0D-DE7B7C47A4C6}"/>
              </a:ext>
            </a:extLst>
          </p:cNvPr>
          <p:cNvSpPr>
            <a:spLocks noGrp="1"/>
          </p:cNvSpPr>
          <p:nvPr>
            <p:ph type="title"/>
          </p:nvPr>
        </p:nvSpPr>
        <p:spPr>
          <a:xfrm>
            <a:off x="215900" y="216000"/>
            <a:ext cx="10672740" cy="387798"/>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1D4C98-DAD2-504C-23D9-81EDD5036CDA}"/>
              </a:ext>
            </a:extLst>
          </p:cNvPr>
          <p:cNvSpPr>
            <a:spLocks noGrp="1"/>
          </p:cNvSpPr>
          <p:nvPr>
            <p:ph type="body" idx="1"/>
          </p:nvPr>
        </p:nvSpPr>
        <p:spPr>
          <a:xfrm>
            <a:off x="215899" y="1512000"/>
            <a:ext cx="11760201" cy="4351338"/>
          </a:xfrm>
          <a:prstGeom prst="rect">
            <a:avLst/>
          </a:prstGeom>
        </p:spPr>
        <p:txBody>
          <a:bodyPr vert="horz" lIns="0" tIns="0" rIns="0" bIns="0" rtlCol="0">
            <a:noAutofit/>
          </a:bodyPr>
          <a:lstStyle/>
          <a:p>
            <a:pPr lvl="0"/>
            <a:r>
              <a:rPr lang="en-US"/>
              <a:t>Click to edit Master text styles</a:t>
            </a:r>
          </a:p>
          <a:p>
            <a:pPr marL="252000" lvl="2" indent="-252000" algn="l" defTabSz="914400" rtl="0" eaLnBrk="1" latinLnBrk="0" hangingPunct="1">
              <a:lnSpc>
                <a:spcPct val="100000"/>
              </a:lnSpc>
              <a:spcBef>
                <a:spcPts val="900"/>
              </a:spcBef>
              <a:buFont typeface="Arial" panose="020B0604020202020204" pitchFamily="34" charset="0"/>
              <a:buChar char="•"/>
            </a:pPr>
            <a:r>
              <a:rPr lang="en-US"/>
              <a:t>Second level</a:t>
            </a:r>
          </a:p>
          <a:p>
            <a:pPr lvl="3"/>
            <a:r>
              <a:rPr lang="en-US"/>
              <a:t>Third level</a:t>
            </a:r>
          </a:p>
          <a:p>
            <a:pPr lvl="4"/>
            <a:r>
              <a:rPr lang="en-US"/>
              <a:t>Fourth level</a:t>
            </a:r>
          </a:p>
          <a:p>
            <a:pPr lvl="5"/>
            <a:r>
              <a:rPr lang="en-US"/>
              <a:t>Fifth level</a:t>
            </a:r>
          </a:p>
        </p:txBody>
      </p:sp>
      <p:sp>
        <p:nvSpPr>
          <p:cNvPr id="5" name="Footer Placeholder 4">
            <a:extLst>
              <a:ext uri="{FF2B5EF4-FFF2-40B4-BE49-F238E27FC236}">
                <a16:creationId xmlns:a16="http://schemas.microsoft.com/office/drawing/2014/main" id="{D03C863A-680A-A08D-A073-166C02C2AB8E}"/>
              </a:ext>
            </a:extLst>
          </p:cNvPr>
          <p:cNvSpPr>
            <a:spLocks noGrp="1"/>
          </p:cNvSpPr>
          <p:nvPr>
            <p:ph type="ftr" sz="quarter" idx="3"/>
          </p:nvPr>
        </p:nvSpPr>
        <p:spPr>
          <a:xfrm>
            <a:off x="1415999" y="6291470"/>
            <a:ext cx="4680000" cy="180000"/>
          </a:xfrm>
          <a:prstGeom prst="rect">
            <a:avLst/>
          </a:prstGeom>
        </p:spPr>
        <p:txBody>
          <a:bodyPr vert="horz" lIns="0" tIns="0" rIns="0" bIns="0" rtlCol="0" anchor="b" anchorCtr="0"/>
          <a:lstStyle>
            <a:lvl1pPr algn="l">
              <a:defRPr sz="800">
                <a:solidFill>
                  <a:schemeClr val="tx1"/>
                </a:solidFill>
                <a:latin typeface="Source Sans Pro" panose="020B0503030403020204" pitchFamily="34" charset="0"/>
                <a:ea typeface="Source Sans Pro" panose="020B0503030403020204" pitchFamily="34" charset="0"/>
              </a:defRPr>
            </a:lvl1pPr>
          </a:lstStyle>
          <a:p>
            <a:r>
              <a:rPr lang="en-GB" dirty="0"/>
              <a:t>Oxford Industrial Decarbonisation Project - Roadmap </a:t>
            </a:r>
          </a:p>
        </p:txBody>
      </p:sp>
      <p:sp>
        <p:nvSpPr>
          <p:cNvPr id="6" name="Slide Number Placeholder 5">
            <a:extLst>
              <a:ext uri="{FF2B5EF4-FFF2-40B4-BE49-F238E27FC236}">
                <a16:creationId xmlns:a16="http://schemas.microsoft.com/office/drawing/2014/main" id="{06C80B84-6DC2-D2A3-4529-8282B23312C5}"/>
              </a:ext>
            </a:extLst>
          </p:cNvPr>
          <p:cNvSpPr>
            <a:spLocks noGrp="1"/>
          </p:cNvSpPr>
          <p:nvPr>
            <p:ph type="sldNum" sz="quarter" idx="4"/>
          </p:nvPr>
        </p:nvSpPr>
        <p:spPr>
          <a:xfrm>
            <a:off x="11436100" y="6426000"/>
            <a:ext cx="540000" cy="180000"/>
          </a:xfrm>
          <a:prstGeom prst="rect">
            <a:avLst/>
          </a:prstGeom>
        </p:spPr>
        <p:txBody>
          <a:bodyPr vert="horz" lIns="0" tIns="0" rIns="0" bIns="0" rtlCol="0" anchor="b" anchorCtr="0"/>
          <a:lstStyle>
            <a:lvl1pPr algn="r">
              <a:defRPr sz="800">
                <a:solidFill>
                  <a:schemeClr val="tx1"/>
                </a:solidFill>
                <a:latin typeface="Source Sans Pro" panose="020B0503030403020204" pitchFamily="34" charset="0"/>
                <a:ea typeface="Source Sans Pro" panose="020B0503030403020204" pitchFamily="34" charset="0"/>
              </a:defRPr>
            </a:lvl1pPr>
          </a:lstStyle>
          <a:p>
            <a:fld id="{3954854E-1B22-401C-B4EE-1698A89C07E3}" type="slidenum">
              <a:rPr lang="en-GB" smtClean="0"/>
              <a:pPr/>
              <a:t>‹#›</a:t>
            </a:fld>
            <a:endParaRPr lang="en-GB"/>
          </a:p>
        </p:txBody>
      </p:sp>
      <p:pic>
        <p:nvPicPr>
          <p:cNvPr id="9" name="Picture 8">
            <a:extLst>
              <a:ext uri="{FF2B5EF4-FFF2-40B4-BE49-F238E27FC236}">
                <a16:creationId xmlns:a16="http://schemas.microsoft.com/office/drawing/2014/main" id="{718BAE76-D289-1EF4-35A0-9CBA41EB1F16}"/>
              </a:ext>
            </a:extLst>
          </p:cNvPr>
          <p:cNvPicPr>
            <a:picLocks noChangeAspect="1"/>
          </p:cNvPicPr>
          <p:nvPr userDrawn="1"/>
        </p:nvPicPr>
        <p:blipFill>
          <a:blip r:embed="rId71" cstate="print">
            <a:extLst>
              <a:ext uri="{28A0092B-C50C-407E-A947-70E740481C1C}">
                <a14:useLocalDpi xmlns:a14="http://schemas.microsoft.com/office/drawing/2010/main" val="0"/>
              </a:ext>
            </a:extLst>
          </a:blip>
          <a:stretch>
            <a:fillRect/>
          </a:stretch>
        </p:blipFill>
        <p:spPr>
          <a:xfrm>
            <a:off x="114763" y="6291470"/>
            <a:ext cx="1158905" cy="480070"/>
          </a:xfrm>
          <a:prstGeom prst="rect">
            <a:avLst/>
          </a:prstGeom>
        </p:spPr>
      </p:pic>
      <p:pic>
        <p:nvPicPr>
          <p:cNvPr id="4" name="Picture 3" descr="A yellow lines with dots&#10;&#10;Description automatically generated with medium confidence">
            <a:extLst>
              <a:ext uri="{FF2B5EF4-FFF2-40B4-BE49-F238E27FC236}">
                <a16:creationId xmlns:a16="http://schemas.microsoft.com/office/drawing/2014/main" id="{52DE0941-0B5E-7DE2-53CB-B0059FD02D3A}"/>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10888233" y="3202"/>
            <a:ext cx="1306137" cy="1508798"/>
          </a:xfrm>
          <a:prstGeom prst="rect">
            <a:avLst/>
          </a:prstGeom>
        </p:spPr>
      </p:pic>
      <p:pic>
        <p:nvPicPr>
          <p:cNvPr id="8" name="Picture 7" descr="A blue lines on a black background&#10;&#10;Description automatically generated">
            <a:extLst>
              <a:ext uri="{FF2B5EF4-FFF2-40B4-BE49-F238E27FC236}">
                <a16:creationId xmlns:a16="http://schemas.microsoft.com/office/drawing/2014/main" id="{D58B76F2-4DE1-9085-A82A-307E87F2F21B}"/>
              </a:ext>
            </a:extLst>
          </p:cNvPr>
          <p:cNvPicPr>
            <a:picLocks noChangeAspect="1"/>
          </p:cNvPicPr>
          <p:nvPr userDrawn="1"/>
        </p:nvPicPr>
        <p:blipFill>
          <a:blip r:embed="rId73">
            <a:extLst>
              <a:ext uri="{28A0092B-C50C-407E-A947-70E740481C1C}">
                <a14:useLocalDpi xmlns:a14="http://schemas.microsoft.com/office/drawing/2010/main" val="0"/>
              </a:ext>
            </a:extLst>
          </a:blip>
          <a:stretch>
            <a:fillRect/>
          </a:stretch>
        </p:blipFill>
        <p:spPr>
          <a:xfrm>
            <a:off x="11371251" y="5863338"/>
            <a:ext cx="863879" cy="997920"/>
          </a:xfrm>
          <a:prstGeom prst="rect">
            <a:avLst/>
          </a:prstGeom>
        </p:spPr>
      </p:pic>
    </p:spTree>
    <p:extLst>
      <p:ext uri="{BB962C8B-B14F-4D97-AF65-F5344CB8AC3E}">
        <p14:creationId xmlns:p14="http://schemas.microsoft.com/office/powerpoint/2010/main" val="2001423184"/>
      </p:ext>
    </p:extLst>
  </p:cSld>
  <p:clrMap bg1="lt1" tx1="dk1" bg2="lt2" tx2="dk2" accent1="accent1" accent2="accent2" accent3="accent3" accent4="accent4" accent5="accent5" accent6="accent6" hlink="hlink" folHlink="folHlink"/>
  <p:sldLayoutIdLst>
    <p:sldLayoutId id="2147483661" r:id="rId1"/>
    <p:sldLayoutId id="2147483708" r:id="rId2"/>
    <p:sldLayoutId id="2147483704" r:id="rId3"/>
    <p:sldLayoutId id="2147483701" r:id="rId4"/>
    <p:sldLayoutId id="2147483649" r:id="rId5"/>
    <p:sldLayoutId id="2147483685" r:id="rId6"/>
    <p:sldLayoutId id="2147483712" r:id="rId7"/>
    <p:sldLayoutId id="2147483650" r:id="rId8"/>
    <p:sldLayoutId id="2147483713" r:id="rId9"/>
    <p:sldLayoutId id="2147483714" r:id="rId10"/>
    <p:sldLayoutId id="2147483715" r:id="rId11"/>
    <p:sldLayoutId id="2147483716" r:id="rId12"/>
    <p:sldLayoutId id="2147483670" r:id="rId13"/>
    <p:sldLayoutId id="2147483679" r:id="rId14"/>
    <p:sldLayoutId id="2147483696" r:id="rId15"/>
    <p:sldLayoutId id="2147483702" r:id="rId16"/>
    <p:sldLayoutId id="2147483686" r:id="rId17"/>
    <p:sldLayoutId id="2147483680" r:id="rId18"/>
    <p:sldLayoutId id="2147483692" r:id="rId19"/>
    <p:sldLayoutId id="2147483705" r:id="rId20"/>
    <p:sldLayoutId id="2147483671" r:id="rId21"/>
    <p:sldLayoutId id="2147483672" r:id="rId22"/>
    <p:sldLayoutId id="2147483706" r:id="rId23"/>
    <p:sldLayoutId id="2147483654" r:id="rId24"/>
    <p:sldLayoutId id="2147483662" r:id="rId25"/>
    <p:sldLayoutId id="2147483664" r:id="rId26"/>
    <p:sldLayoutId id="2147483703" r:id="rId27"/>
    <p:sldLayoutId id="2147483663" r:id="rId28"/>
    <p:sldLayoutId id="2147483665" r:id="rId29"/>
    <p:sldLayoutId id="2147483666" r:id="rId30"/>
    <p:sldLayoutId id="2147483667" r:id="rId31"/>
    <p:sldLayoutId id="2147483668" r:id="rId32"/>
    <p:sldLayoutId id="2147483697" r:id="rId33"/>
    <p:sldLayoutId id="2147483707" r:id="rId34"/>
    <p:sldLayoutId id="2147483673" r:id="rId35"/>
    <p:sldLayoutId id="2147483674" r:id="rId36"/>
    <p:sldLayoutId id="2147483683" r:id="rId37"/>
    <p:sldLayoutId id="2147483687" r:id="rId38"/>
    <p:sldLayoutId id="2147483688" r:id="rId39"/>
    <p:sldLayoutId id="2147483651" r:id="rId40"/>
    <p:sldLayoutId id="2147483669" r:id="rId41"/>
    <p:sldLayoutId id="2147483676" r:id="rId42"/>
    <p:sldLayoutId id="2147483678" r:id="rId43"/>
    <p:sldLayoutId id="2147483717" r:id="rId44"/>
    <p:sldLayoutId id="2147483694" r:id="rId45"/>
    <p:sldLayoutId id="2147483693" r:id="rId46"/>
    <p:sldLayoutId id="2147483720" r:id="rId47"/>
    <p:sldLayoutId id="2147483699" r:id="rId48"/>
    <p:sldLayoutId id="2147483700" r:id="rId49"/>
    <p:sldLayoutId id="2147483718" r:id="rId50"/>
    <p:sldLayoutId id="2147483719" r:id="rId51"/>
    <p:sldLayoutId id="2147483684" r:id="rId52"/>
    <p:sldLayoutId id="2147483652" r:id="rId53"/>
    <p:sldLayoutId id="2147483675" r:id="rId54"/>
    <p:sldLayoutId id="2147483695" r:id="rId55"/>
    <p:sldLayoutId id="2147483689" r:id="rId56"/>
    <p:sldLayoutId id="2147483677" r:id="rId57"/>
    <p:sldLayoutId id="2147483691" r:id="rId58"/>
    <p:sldLayoutId id="2147483690" r:id="rId59"/>
    <p:sldLayoutId id="2147483709" r:id="rId60"/>
    <p:sldLayoutId id="2147483710" r:id="rId61"/>
    <p:sldLayoutId id="2147483711" r:id="rId62"/>
    <p:sldLayoutId id="2147483681" r:id="rId63"/>
    <p:sldLayoutId id="2147483698" r:id="rId64"/>
    <p:sldLayoutId id="2147483655" r:id="rId65"/>
    <p:sldLayoutId id="2147483682"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800" b="1" kern="1200" spc="30" baseline="0">
          <a:solidFill>
            <a:schemeClr val="tx2"/>
          </a:solidFill>
          <a:latin typeface="Source Sans Pro SemiBold" panose="020B0603030403020204" pitchFamily="34" charset="0"/>
          <a:ea typeface="Source Sans Pro SemiBold" panose="020B0603030403020204" pitchFamily="34" charset="0"/>
          <a:cs typeface="+mj-cs"/>
        </a:defRPr>
      </a:lvl1pPr>
    </p:titleStyle>
    <p:body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6" userDrawn="1">
          <p15:clr>
            <a:srgbClr val="F26B43"/>
          </p15:clr>
        </p15:guide>
        <p15:guide id="2" pos="136" userDrawn="1">
          <p15:clr>
            <a:srgbClr val="F26B43"/>
          </p15:clr>
        </p15:guide>
        <p15:guide id="3" pos="7544" userDrawn="1">
          <p15:clr>
            <a:srgbClr val="F26B43"/>
          </p15:clr>
        </p15:guide>
        <p15:guide id="6" orient="horz" pos="4043" userDrawn="1">
          <p15:clr>
            <a:srgbClr val="F26B43"/>
          </p15:clr>
        </p15:guide>
        <p15:guide id="8" orient="horz" pos="131" userDrawn="1">
          <p15:clr>
            <a:srgbClr val="F26B43"/>
          </p15:clr>
        </p15:guide>
        <p15:guide id="9" orient="horz" pos="370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59.xml"/><Relationship Id="rId7" Type="http://schemas.openxmlformats.org/officeDocument/2006/relationships/image" Target="../media/image1.emf"/><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oleObject" Target="../embeddings/oleObject58.bin"/><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oleObject" Target="../embeddings/oleObject67.bin"/><Relationship Id="rId7" Type="http://schemas.openxmlformats.org/officeDocument/2006/relationships/diagramQuickStyle" Target="../diagrams/quickStyle3.xml"/><Relationship Id="rId2" Type="http://schemas.openxmlformats.org/officeDocument/2006/relationships/slideLayout" Target="../slideLayouts/slideLayout13.xml"/><Relationship Id="rId1" Type="http://schemas.openxmlformats.org/officeDocument/2006/relationships/tags" Target="../tags/tag90.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emf"/><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93.xml"/><Relationship Id="rId7" Type="http://schemas.openxmlformats.org/officeDocument/2006/relationships/image" Target="../media/image1.emf"/><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oleObject" Target="../embeddings/oleObject68.bin"/><Relationship Id="rId5" Type="http://schemas.openxmlformats.org/officeDocument/2006/relationships/notesSlide" Target="../notesSlides/notesSlide6.xml"/><Relationship Id="rId4" Type="http://schemas.openxmlformats.org/officeDocument/2006/relationships/slideLayout" Target="../slideLayouts/slideLayout13.xml"/><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oleObject" Target="../embeddings/oleObject69.bin"/><Relationship Id="rId7" Type="http://schemas.openxmlformats.org/officeDocument/2006/relationships/image" Target="../media/image34.jpeg"/><Relationship Id="rId2" Type="http://schemas.openxmlformats.org/officeDocument/2006/relationships/slideLayout" Target="../slideLayouts/slideLayout16.xml"/><Relationship Id="rId1" Type="http://schemas.openxmlformats.org/officeDocument/2006/relationships/tags" Target="../tags/tag94.xml"/><Relationship Id="rId6" Type="http://schemas.openxmlformats.org/officeDocument/2006/relationships/hyperlink" Target="https://zerocarbonoxford.org/" TargetMode="External"/><Relationship Id="rId5" Type="http://schemas.openxmlformats.org/officeDocument/2006/relationships/hyperlink" Target="mailto:zcop@oxford.gov.uk" TargetMode="External"/><Relationship Id="rId4" Type="http://schemas.openxmlformats.org/officeDocument/2006/relationships/image" Target="../media/image1.emf"/><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38.xml"/><Relationship Id="rId1" Type="http://schemas.openxmlformats.org/officeDocument/2006/relationships/tags" Target="../tags/tag60.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hyperlink" Target="mailto:ZCOP@Oxford.gov.uk" TargetMode="External"/><Relationship Id="rId2" Type="http://schemas.openxmlformats.org/officeDocument/2006/relationships/slideLayout" Target="../slideLayouts/slideLayout14.xml"/><Relationship Id="rId1" Type="http://schemas.openxmlformats.org/officeDocument/2006/relationships/tags" Target="../tags/tag61.xml"/><Relationship Id="rId6" Type="http://schemas.openxmlformats.org/officeDocument/2006/relationships/hyperlink" Target="https://zerocarbonoxford.org/" TargetMode="External"/><Relationship Id="rId5" Type="http://schemas.openxmlformats.org/officeDocument/2006/relationships/image" Target="../media/image12.emf"/><Relationship Id="rId10" Type="http://schemas.openxmlformats.org/officeDocument/2006/relationships/image" Target="../media/image15.png"/><Relationship Id="rId4" Type="http://schemas.openxmlformats.org/officeDocument/2006/relationships/oleObject" Target="../embeddings/oleObject60.bin"/><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61.bin"/><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6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emf"/><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oleObject" Target="../embeddings/oleObject62.bin"/><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slideLayout" Target="../slideLayouts/slideLayout13.xml"/><Relationship Id="rId1" Type="http://schemas.openxmlformats.org/officeDocument/2006/relationships/tags" Target="../tags/tag63.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emf"/><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38.xml"/><Relationship Id="rId1" Type="http://schemas.openxmlformats.org/officeDocument/2006/relationships/tags" Target="../tags/tag64.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5.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6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66.xml"/><Relationship Id="rId5" Type="http://schemas.openxmlformats.org/officeDocument/2006/relationships/image" Target="../media/image1.emf"/><Relationship Id="rId4" Type="http://schemas.openxmlformats.org/officeDocument/2006/relationships/oleObject" Target="../embeddings/oleObject65.bin"/></Relationships>
</file>

<file path=ppt/slides/_rels/slide9.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oleObject" Target="../embeddings/oleObject66.bin"/><Relationship Id="rId39" Type="http://schemas.openxmlformats.org/officeDocument/2006/relationships/image" Target="../media/image30.png"/><Relationship Id="rId21" Type="http://schemas.openxmlformats.org/officeDocument/2006/relationships/tags" Target="../tags/tag87.xml"/><Relationship Id="rId34" Type="http://schemas.openxmlformats.org/officeDocument/2006/relationships/image" Target="../media/image25.svg"/><Relationship Id="rId7" Type="http://schemas.openxmlformats.org/officeDocument/2006/relationships/tags" Target="../tags/tag73.xml"/><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tags" Target="../tags/tag86.xml"/><Relationship Id="rId29" Type="http://schemas.openxmlformats.org/officeDocument/2006/relationships/chart" Target="../charts/chart2.xml"/><Relationship Id="rId41" Type="http://schemas.openxmlformats.org/officeDocument/2006/relationships/hyperlink" Target="https://zerocarbonoxford.org/wp-content/uploads/2024/03/3-ZCOP-Action-Plan-Full-Report_final-July-2021_1" TargetMode="Externa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slideLayout" Target="../slideLayouts/slideLayout13.xml"/><Relationship Id="rId32" Type="http://schemas.microsoft.com/office/2007/relationships/hdphoto" Target="../media/hdphoto1.wdp"/><Relationship Id="rId37" Type="http://schemas.openxmlformats.org/officeDocument/2006/relationships/image" Target="../media/image28.png"/><Relationship Id="rId40" Type="http://schemas.openxmlformats.org/officeDocument/2006/relationships/image" Target="../media/image31.svg"/><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chart" Target="../charts/chart1.xml"/><Relationship Id="rId36" Type="http://schemas.openxmlformats.org/officeDocument/2006/relationships/image" Target="../media/image27.svg"/><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image" Target="../media/image23.png"/><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image" Target="../media/image1.emf"/><Relationship Id="rId30" Type="http://schemas.openxmlformats.org/officeDocument/2006/relationships/image" Target="../media/image22.png"/><Relationship Id="rId35" Type="http://schemas.openxmlformats.org/officeDocument/2006/relationships/image" Target="../media/image26.png"/><Relationship Id="rId8" Type="http://schemas.openxmlformats.org/officeDocument/2006/relationships/tags" Target="../tags/tag74.xml"/><Relationship Id="rId3" Type="http://schemas.openxmlformats.org/officeDocument/2006/relationships/tags" Target="../tags/tag69.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notesSlide" Target="../notesSlides/notesSlide5.xml"/><Relationship Id="rId33" Type="http://schemas.openxmlformats.org/officeDocument/2006/relationships/image" Target="../media/image24.png"/><Relationship Id="rId38"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FAAB516-E43B-EA39-BA2D-110FC0327838}"/>
              </a:ext>
            </a:extLst>
          </p:cNvPr>
          <p:cNvGraphicFramePr>
            <a:graphicFrameLocks noChangeAspect="1"/>
          </p:cNvGraphicFramePr>
          <p:nvPr>
            <p:custDataLst>
              <p:tags r:id="rId3"/>
            </p:custDataLst>
            <p:extLst>
              <p:ext uri="{D42A27DB-BD31-4B8C-83A1-F6EECF244321}">
                <p14:modId xmlns:p14="http://schemas.microsoft.com/office/powerpoint/2010/main" val="272731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3" imgH="396" progId="TCLayout.ActiveDocument.1">
                  <p:embed/>
                </p:oleObj>
              </mc:Choice>
              <mc:Fallback>
                <p:oleObj name="think-cell Slide" r:id="rId6" imgW="393" imgH="396" progId="TCLayout.ActiveDocument.1">
                  <p:embed/>
                  <p:pic>
                    <p:nvPicPr>
                      <p:cNvPr id="2" name="think-cell data - do not delete" hidden="1">
                        <a:extLst>
                          <a:ext uri="{FF2B5EF4-FFF2-40B4-BE49-F238E27FC236}">
                            <a16:creationId xmlns:a16="http://schemas.microsoft.com/office/drawing/2014/main" id="{FFAAB516-E43B-EA39-BA2D-110FC032783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292EF2BF-E4C3-A279-9E38-8A3371F092DA}"/>
              </a:ext>
            </a:extLst>
          </p:cNvPr>
          <p:cNvSpPr>
            <a:spLocks noGrp="1"/>
          </p:cNvSpPr>
          <p:nvPr>
            <p:ph type="pic" sz="quarter" idx="14"/>
          </p:nvPr>
        </p:nvSpPr>
        <p:spPr/>
        <p:txBody>
          <a:bodyPr/>
          <a:lstStyle/>
          <a:p>
            <a:endParaRPr lang="en-GB"/>
          </a:p>
        </p:txBody>
      </p:sp>
      <p:sp>
        <p:nvSpPr>
          <p:cNvPr id="3" name="Title 2">
            <a:extLst>
              <a:ext uri="{FF2B5EF4-FFF2-40B4-BE49-F238E27FC236}">
                <a16:creationId xmlns:a16="http://schemas.microsoft.com/office/drawing/2014/main" id="{2A1BE465-8730-F68A-DBF8-B60A0C1FCB6C}"/>
              </a:ext>
            </a:extLst>
          </p:cNvPr>
          <p:cNvSpPr>
            <a:spLocks noGrp="1"/>
          </p:cNvSpPr>
          <p:nvPr>
            <p:ph type="ctrTitle"/>
          </p:nvPr>
        </p:nvSpPr>
        <p:spPr>
          <a:xfrm>
            <a:off x="215900" y="3881444"/>
            <a:ext cx="5580000" cy="664797"/>
          </a:xfrm>
        </p:spPr>
        <p:txBody>
          <a:bodyPr vert="horz"/>
          <a:lstStyle/>
          <a:p>
            <a:r>
              <a:rPr lang="en-GB" sz="4800" dirty="0"/>
              <a:t>Project Summary</a:t>
            </a:r>
          </a:p>
        </p:txBody>
      </p:sp>
      <p:sp>
        <p:nvSpPr>
          <p:cNvPr id="8" name="Text Placeholder 7">
            <a:extLst>
              <a:ext uri="{FF2B5EF4-FFF2-40B4-BE49-F238E27FC236}">
                <a16:creationId xmlns:a16="http://schemas.microsoft.com/office/drawing/2014/main" id="{92383A29-5A5B-56AC-7A3A-38D38DB4F1BE}"/>
              </a:ext>
            </a:extLst>
          </p:cNvPr>
          <p:cNvSpPr>
            <a:spLocks noGrp="1"/>
          </p:cNvSpPr>
          <p:nvPr>
            <p:ph type="body" sz="quarter" idx="15"/>
          </p:nvPr>
        </p:nvSpPr>
        <p:spPr>
          <a:xfrm>
            <a:off x="215900" y="2354316"/>
            <a:ext cx="5580000" cy="1107996"/>
          </a:xfrm>
        </p:spPr>
        <p:txBody>
          <a:bodyPr/>
          <a:lstStyle/>
          <a:p>
            <a:r>
              <a:rPr lang="en-GB" sz="2400" dirty="0"/>
              <a:t>Zero Carbon Oxford Partnership - INDUSTRIAL DECARBONISATION</a:t>
            </a:r>
          </a:p>
        </p:txBody>
      </p:sp>
      <p:pic>
        <p:nvPicPr>
          <p:cNvPr id="6" name="Picture 5" descr="A group of people standing on a roof&#10;&#10;Description automatically generated">
            <a:extLst>
              <a:ext uri="{FF2B5EF4-FFF2-40B4-BE49-F238E27FC236}">
                <a16:creationId xmlns:a16="http://schemas.microsoft.com/office/drawing/2014/main" id="{8C52538D-6B6F-9C91-65A9-4989C7C6D182}"/>
              </a:ext>
            </a:extLst>
          </p:cNvPr>
          <p:cNvPicPr>
            <a:picLocks noChangeAspect="1"/>
          </p:cNvPicPr>
          <p:nvPr/>
        </p:nvPicPr>
        <p:blipFill>
          <a:blip r:embed="rId8">
            <a:extLst>
              <a:ext uri="{28A0092B-C50C-407E-A947-70E740481C1C}">
                <a14:useLocalDpi xmlns:a14="http://schemas.microsoft.com/office/drawing/2010/main" val="0"/>
              </a:ext>
            </a:extLst>
          </a:blip>
          <a:srcRect l="16319" t="3744" r="19561"/>
          <a:stretch/>
        </p:blipFill>
        <p:spPr>
          <a:xfrm>
            <a:off x="6100765" y="0"/>
            <a:ext cx="6091236" cy="6857999"/>
          </a:xfrm>
          <a:prstGeom prst="rect">
            <a:avLst/>
          </a:prstGeom>
        </p:spPr>
      </p:pic>
    </p:spTree>
    <p:custDataLst>
      <p:custData r:id="rId1"/>
      <p:custData r:id="rId2"/>
    </p:custDataLst>
    <p:extLst>
      <p:ext uri="{BB962C8B-B14F-4D97-AF65-F5344CB8AC3E}">
        <p14:creationId xmlns:p14="http://schemas.microsoft.com/office/powerpoint/2010/main" val="37487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5778-AA2D-000E-04A9-A576103FFF4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216740E-B618-BB88-206E-8CAA8D6DED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2" imgH="476" progId="TCLayout.ActiveDocument.1">
                  <p:embed/>
                </p:oleObj>
              </mc:Choice>
              <mc:Fallback>
                <p:oleObj name="think-cell Slide" r:id="rId3" imgW="472" imgH="476" progId="TCLayout.ActiveDocument.1">
                  <p:embed/>
                  <p:pic>
                    <p:nvPicPr>
                      <p:cNvPr id="8" name="think-cell data - do not delete" hidden="1">
                        <a:extLst>
                          <a:ext uri="{FF2B5EF4-FFF2-40B4-BE49-F238E27FC236}">
                            <a16:creationId xmlns:a16="http://schemas.microsoft.com/office/drawing/2014/main" id="{2216740E-B618-BB88-206E-8CAA8D6DED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Rectangle: Rounded Corners 25">
            <a:extLst>
              <a:ext uri="{FF2B5EF4-FFF2-40B4-BE49-F238E27FC236}">
                <a16:creationId xmlns:a16="http://schemas.microsoft.com/office/drawing/2014/main" id="{9B158C0F-B856-D5B1-4BF8-C2CF6D4FBA09}"/>
              </a:ext>
            </a:extLst>
          </p:cNvPr>
          <p:cNvSpPr/>
          <p:nvPr/>
        </p:nvSpPr>
        <p:spPr>
          <a:xfrm>
            <a:off x="6062663" y="3577261"/>
            <a:ext cx="5743575" cy="60710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E3FA057A-0C21-8BA3-2629-26C3844FFC6B}"/>
              </a:ext>
            </a:extLst>
          </p:cNvPr>
          <p:cNvSpPr>
            <a:spLocks noGrp="1"/>
          </p:cNvSpPr>
          <p:nvPr>
            <p:ph type="title"/>
          </p:nvPr>
        </p:nvSpPr>
        <p:spPr>
          <a:xfrm>
            <a:off x="215900" y="216000"/>
            <a:ext cx="10765999" cy="720000"/>
          </a:xfrm>
        </p:spPr>
        <p:txBody>
          <a:bodyPr vert="horz"/>
          <a:lstStyle/>
          <a:p>
            <a:r>
              <a:rPr lang="en-GB" dirty="0"/>
              <a:t>Cluster actions were developed through an iterative and collective process, including substantial stakeholder engagement</a:t>
            </a:r>
          </a:p>
        </p:txBody>
      </p:sp>
      <p:sp>
        <p:nvSpPr>
          <p:cNvPr id="5" name="Footer Placeholder 4">
            <a:extLst>
              <a:ext uri="{FF2B5EF4-FFF2-40B4-BE49-F238E27FC236}">
                <a16:creationId xmlns:a16="http://schemas.microsoft.com/office/drawing/2014/main" id="{4B205D79-E729-F6F7-C0C2-C7B7108D6C9C}"/>
              </a:ext>
            </a:extLst>
          </p:cNvPr>
          <p:cNvSpPr>
            <a:spLocks noGrp="1"/>
          </p:cNvSpPr>
          <p:nvPr>
            <p:ph type="ftr" sz="quarter" idx="11"/>
          </p:nvPr>
        </p:nvSpPr>
        <p:spPr/>
        <p:txBody>
          <a:bodyPr/>
          <a:lstStyle/>
          <a:p>
            <a:r>
              <a:rPr lang="en-GB" dirty="0"/>
              <a:t>Oxford Industrial Decarbonisation Project - Roadmap  </a:t>
            </a:r>
          </a:p>
        </p:txBody>
      </p:sp>
      <p:sp>
        <p:nvSpPr>
          <p:cNvPr id="6" name="Text Placeholder 5">
            <a:extLst>
              <a:ext uri="{FF2B5EF4-FFF2-40B4-BE49-F238E27FC236}">
                <a16:creationId xmlns:a16="http://schemas.microsoft.com/office/drawing/2014/main" id="{7F64F725-5A1D-9496-34E1-D8A4D4EDD04F}"/>
              </a:ext>
            </a:extLst>
          </p:cNvPr>
          <p:cNvSpPr>
            <a:spLocks noGrp="1"/>
          </p:cNvSpPr>
          <p:nvPr>
            <p:ph type="body" sz="quarter" idx="16"/>
          </p:nvPr>
        </p:nvSpPr>
        <p:spPr>
          <a:xfrm>
            <a:off x="2490354" y="1496293"/>
            <a:ext cx="2592000" cy="720000"/>
          </a:xfrm>
          <a:prstGeom prst="round1Rect">
            <a:avLst/>
          </a:prstGeom>
          <a:solidFill>
            <a:schemeClr val="tx2">
              <a:lumMod val="20000"/>
              <a:lumOff val="80000"/>
            </a:schemeClr>
          </a:solidFill>
        </p:spPr>
        <p:txBody>
          <a:bodyPr anchor="ctr"/>
          <a:lstStyle/>
          <a:p>
            <a:pPr algn="ctr"/>
            <a:r>
              <a:rPr lang="en-GB" sz="1100"/>
              <a:t>Aggregation of action ideas/concepts </a:t>
            </a:r>
            <a:br>
              <a:rPr lang="en-GB" sz="1100"/>
            </a:br>
            <a:r>
              <a:rPr lang="en-GB" sz="1100"/>
              <a:t>from all previous work to create</a:t>
            </a:r>
            <a:br>
              <a:rPr lang="en-GB" sz="1100"/>
            </a:br>
            <a:r>
              <a:rPr lang="en-GB" sz="1100"/>
              <a:t> a list of approximately 130 potential </a:t>
            </a:r>
            <a:br>
              <a:rPr lang="en-GB" sz="1100"/>
            </a:br>
            <a:r>
              <a:rPr lang="en-GB" sz="1100"/>
              <a:t>action statements.</a:t>
            </a:r>
          </a:p>
        </p:txBody>
      </p:sp>
      <p:sp>
        <p:nvSpPr>
          <p:cNvPr id="11" name="Text Placeholder 5">
            <a:extLst>
              <a:ext uri="{FF2B5EF4-FFF2-40B4-BE49-F238E27FC236}">
                <a16:creationId xmlns:a16="http://schemas.microsoft.com/office/drawing/2014/main" id="{F3C949D5-6CC9-7526-0048-65FF4939136E}"/>
              </a:ext>
            </a:extLst>
          </p:cNvPr>
          <p:cNvSpPr txBox="1">
            <a:spLocks/>
          </p:cNvSpPr>
          <p:nvPr/>
        </p:nvSpPr>
        <p:spPr>
          <a:xfrm>
            <a:off x="2666495" y="2457891"/>
            <a:ext cx="2592000" cy="720000"/>
          </a:xfrm>
          <a:prstGeom prst="round1Rect">
            <a:avLst/>
          </a:prstGeom>
          <a:solidFill>
            <a:schemeClr val="tx2">
              <a:lumMod val="20000"/>
              <a:lumOff val="80000"/>
            </a:schemeClr>
          </a:solidFill>
        </p:spPr>
        <p:txBody>
          <a:bodyPr vert="horz"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r>
              <a:rPr lang="en-GB" sz="1100"/>
              <a:t>Initial shortlisting reduced the list to around 80 action statements that were then categorised by technology, </a:t>
            </a:r>
            <a:br>
              <a:rPr lang="en-GB" sz="1100"/>
            </a:br>
            <a:r>
              <a:rPr lang="en-GB" sz="1100"/>
              <a:t>action area, timescale, and priority.</a:t>
            </a:r>
          </a:p>
        </p:txBody>
      </p:sp>
      <p:sp>
        <p:nvSpPr>
          <p:cNvPr id="12" name="Text Placeholder 5">
            <a:extLst>
              <a:ext uri="{FF2B5EF4-FFF2-40B4-BE49-F238E27FC236}">
                <a16:creationId xmlns:a16="http://schemas.microsoft.com/office/drawing/2014/main" id="{045ABBC9-EFA9-1B4C-DF5F-EC4EEC6AD805}"/>
              </a:ext>
            </a:extLst>
          </p:cNvPr>
          <p:cNvSpPr txBox="1">
            <a:spLocks/>
          </p:cNvSpPr>
          <p:nvPr/>
        </p:nvSpPr>
        <p:spPr>
          <a:xfrm>
            <a:off x="2842636" y="3419891"/>
            <a:ext cx="2592000" cy="720000"/>
          </a:xfrm>
          <a:prstGeom prst="round1Rect">
            <a:avLst/>
          </a:prstGeom>
          <a:solidFill>
            <a:schemeClr val="tx2">
              <a:lumMod val="20000"/>
              <a:lumOff val="80000"/>
            </a:schemeClr>
          </a:solidFill>
        </p:spPr>
        <p:txBody>
          <a:bodyPr vert="horz"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r>
              <a:rPr lang="en-GB" sz="1100" dirty="0"/>
              <a:t>Development of 16 holistic actions that combined complementary action statements.</a:t>
            </a:r>
          </a:p>
        </p:txBody>
      </p:sp>
      <p:sp>
        <p:nvSpPr>
          <p:cNvPr id="13" name="Text Placeholder 5">
            <a:extLst>
              <a:ext uri="{FF2B5EF4-FFF2-40B4-BE49-F238E27FC236}">
                <a16:creationId xmlns:a16="http://schemas.microsoft.com/office/drawing/2014/main" id="{9271D919-0A58-FE9B-C265-CEF1CCA4C58F}"/>
              </a:ext>
            </a:extLst>
          </p:cNvPr>
          <p:cNvSpPr txBox="1">
            <a:spLocks/>
          </p:cNvSpPr>
          <p:nvPr/>
        </p:nvSpPr>
        <p:spPr>
          <a:xfrm>
            <a:off x="3018777" y="4377273"/>
            <a:ext cx="2592000" cy="720000"/>
          </a:xfrm>
          <a:prstGeom prst="round1Rect">
            <a:avLst/>
          </a:prstGeom>
          <a:solidFill>
            <a:schemeClr val="tx2">
              <a:lumMod val="20000"/>
              <a:lumOff val="80000"/>
            </a:schemeClr>
          </a:solidFill>
        </p:spPr>
        <p:txBody>
          <a:bodyPr vert="horz"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r>
              <a:rPr lang="en-GB" sz="1100"/>
              <a:t>Two local stakeholder workshops each analysed the key details of six </a:t>
            </a:r>
            <a:br>
              <a:rPr lang="en-GB" sz="1100"/>
            </a:br>
            <a:r>
              <a:rPr lang="en-GB" sz="1100"/>
              <a:t>prioritised actions each to support</a:t>
            </a:r>
            <a:br>
              <a:rPr lang="en-GB" sz="1100"/>
            </a:br>
            <a:r>
              <a:rPr lang="en-GB" sz="1100"/>
              <a:t> action development.</a:t>
            </a:r>
          </a:p>
        </p:txBody>
      </p:sp>
      <p:sp>
        <p:nvSpPr>
          <p:cNvPr id="14" name="Text Placeholder 5">
            <a:extLst>
              <a:ext uri="{FF2B5EF4-FFF2-40B4-BE49-F238E27FC236}">
                <a16:creationId xmlns:a16="http://schemas.microsoft.com/office/drawing/2014/main" id="{B95EFC91-3E3F-757E-A138-014D0C28397C}"/>
              </a:ext>
            </a:extLst>
          </p:cNvPr>
          <p:cNvSpPr txBox="1">
            <a:spLocks/>
          </p:cNvSpPr>
          <p:nvPr/>
        </p:nvSpPr>
        <p:spPr>
          <a:xfrm>
            <a:off x="3194919" y="5330438"/>
            <a:ext cx="2592000" cy="720000"/>
          </a:xfrm>
          <a:prstGeom prst="round1Rect">
            <a:avLst/>
          </a:prstGeom>
          <a:solidFill>
            <a:schemeClr val="tx2">
              <a:lumMod val="20000"/>
              <a:lumOff val="80000"/>
            </a:schemeClr>
          </a:solidFill>
        </p:spPr>
        <p:txBody>
          <a:bodyPr vert="horz"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r>
              <a:rPr lang="en-GB" sz="1100"/>
              <a:t>Taking workshop, internal, and external expert review the project partners finalised actions, including assigning working groups and lead organisations.</a:t>
            </a:r>
          </a:p>
        </p:txBody>
      </p:sp>
      <p:graphicFrame>
        <p:nvGraphicFramePr>
          <p:cNvPr id="10" name="Diagram 9">
            <a:extLst>
              <a:ext uri="{FF2B5EF4-FFF2-40B4-BE49-F238E27FC236}">
                <a16:creationId xmlns:a16="http://schemas.microsoft.com/office/drawing/2014/main" id="{7AFB7710-8686-7EAD-3507-100C5E1DD696}"/>
              </a:ext>
            </a:extLst>
          </p:cNvPr>
          <p:cNvGraphicFramePr/>
          <p:nvPr/>
        </p:nvGraphicFramePr>
        <p:xfrm>
          <a:off x="168275" y="1440873"/>
          <a:ext cx="3060699" cy="46697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81A7820E-A27B-D01D-5714-E090391342D8}"/>
              </a:ext>
            </a:extLst>
          </p:cNvPr>
          <p:cNvSpPr txBox="1"/>
          <p:nvPr/>
        </p:nvSpPr>
        <p:spPr>
          <a:xfrm>
            <a:off x="6240865" y="2595916"/>
            <a:ext cx="5676900" cy="830997"/>
          </a:xfrm>
          <a:prstGeom prst="rect">
            <a:avLst/>
          </a:prstGeom>
          <a:noFill/>
        </p:spPr>
        <p:txBody>
          <a:bodyPr wrap="square" lIns="0" tIns="0" rIns="0" bIns="0" rtlCol="0">
            <a:spAutoFit/>
          </a:bodyPr>
          <a:lstStyle/>
          <a:p>
            <a:pPr marL="0" lvl="2">
              <a:defRPr/>
            </a:pPr>
            <a:r>
              <a:rPr lang="en-GB" dirty="0"/>
              <a:t>Action development was performed in parallel to the Governance work and the development of the Oxford Industrial Cluster structure into three areas:</a:t>
            </a:r>
          </a:p>
        </p:txBody>
      </p:sp>
      <p:graphicFrame>
        <p:nvGraphicFramePr>
          <p:cNvPr id="25" name="Table 24">
            <a:extLst>
              <a:ext uri="{FF2B5EF4-FFF2-40B4-BE49-F238E27FC236}">
                <a16:creationId xmlns:a16="http://schemas.microsoft.com/office/drawing/2014/main" id="{A6AAE36B-515F-88F5-BF69-974B1EC76B0C}"/>
              </a:ext>
            </a:extLst>
          </p:cNvPr>
          <p:cNvGraphicFramePr>
            <a:graphicFrameLocks noGrp="1"/>
          </p:cNvGraphicFramePr>
          <p:nvPr>
            <p:extLst>
              <p:ext uri="{D42A27DB-BD31-4B8C-83A1-F6EECF244321}">
                <p14:modId xmlns:p14="http://schemas.microsoft.com/office/powerpoint/2010/main" val="506897282"/>
              </p:ext>
            </p:extLst>
          </p:nvPr>
        </p:nvGraphicFramePr>
        <p:xfrm>
          <a:off x="6096000" y="3621731"/>
          <a:ext cx="5676900" cy="518160"/>
        </p:xfrm>
        <a:graphic>
          <a:graphicData uri="http://schemas.openxmlformats.org/drawingml/2006/table">
            <a:tbl>
              <a:tblPr firstRow="1" bandRow="1">
                <a:tableStyleId>{2D5ABB26-0587-4C30-8999-92F81FD0307C}</a:tableStyleId>
              </a:tblPr>
              <a:tblGrid>
                <a:gridCol w="1892300">
                  <a:extLst>
                    <a:ext uri="{9D8B030D-6E8A-4147-A177-3AD203B41FA5}">
                      <a16:colId xmlns:a16="http://schemas.microsoft.com/office/drawing/2014/main" val="1182702641"/>
                    </a:ext>
                  </a:extLst>
                </a:gridCol>
                <a:gridCol w="1892300">
                  <a:extLst>
                    <a:ext uri="{9D8B030D-6E8A-4147-A177-3AD203B41FA5}">
                      <a16:colId xmlns:a16="http://schemas.microsoft.com/office/drawing/2014/main" val="3364239639"/>
                    </a:ext>
                  </a:extLst>
                </a:gridCol>
                <a:gridCol w="1892300">
                  <a:extLst>
                    <a:ext uri="{9D8B030D-6E8A-4147-A177-3AD203B41FA5}">
                      <a16:colId xmlns:a16="http://schemas.microsoft.com/office/drawing/2014/main" val="3357584423"/>
                    </a:ext>
                  </a:extLst>
                </a:gridCol>
              </a:tblGrid>
              <a:tr h="49153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tx1"/>
                          </a:solidFill>
                          <a:effectLst/>
                          <a:latin typeface="+mn-lt"/>
                          <a:ea typeface="+mn-ea"/>
                          <a:cs typeface="+mn-cs"/>
                        </a:rPr>
                        <a:t>Energy Supply Infrastructure </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dirty="0">
                          <a:solidFill>
                            <a:schemeClr val="tx1"/>
                          </a:solidFill>
                          <a:effectLst/>
                          <a:latin typeface="+mn-lt"/>
                          <a:ea typeface="+mn-ea"/>
                          <a:cs typeface="+mn-cs"/>
                        </a:rPr>
                        <a:t>Collaborative Financing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sz="1400" b="1" dirty="0">
                          <a:solidFill>
                            <a:schemeClr val="tx1"/>
                          </a:solidFill>
                        </a:rPr>
                        <a:t>Capacity Building</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85134269"/>
                  </a:ext>
                </a:extLst>
              </a:tr>
            </a:tbl>
          </a:graphicData>
        </a:graphic>
      </p:graphicFrame>
    </p:spTree>
    <p:extLst>
      <p:ext uri="{BB962C8B-B14F-4D97-AF65-F5344CB8AC3E}">
        <p14:creationId xmlns:p14="http://schemas.microsoft.com/office/powerpoint/2010/main" val="63880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hink-cell data - do not delete" hidden="1">
            <a:extLst>
              <a:ext uri="{FF2B5EF4-FFF2-40B4-BE49-F238E27FC236}">
                <a16:creationId xmlns:a16="http://schemas.microsoft.com/office/drawing/2014/main" id="{FEBF7640-F4CE-BFA2-ED7C-162448176ECA}"/>
              </a:ext>
            </a:extLst>
          </p:cNvPr>
          <p:cNvGraphicFramePr>
            <a:graphicFrameLocks noChangeAspect="1"/>
          </p:cNvGraphicFramePr>
          <p:nvPr>
            <p:custDataLst>
              <p:tags r:id="rId1"/>
            </p:custDataLst>
            <p:extLst>
              <p:ext uri="{D42A27DB-BD31-4B8C-83A1-F6EECF244321}">
                <p14:modId xmlns:p14="http://schemas.microsoft.com/office/powerpoint/2010/main" val="507302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2" imgH="476" progId="TCLayout.ActiveDocument.1">
                  <p:embed/>
                </p:oleObj>
              </mc:Choice>
              <mc:Fallback>
                <p:oleObj name="think-cell Slide" r:id="rId6" imgW="472" imgH="476" progId="TCLayout.ActiveDocument.1">
                  <p:embed/>
                  <p:pic>
                    <p:nvPicPr>
                      <p:cNvPr id="63" name="think-cell data - do not delete" hidden="1">
                        <a:extLst>
                          <a:ext uri="{FF2B5EF4-FFF2-40B4-BE49-F238E27FC236}">
                            <a16:creationId xmlns:a16="http://schemas.microsoft.com/office/drawing/2014/main" id="{FEBF7640-F4CE-BFA2-ED7C-162448176EC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FBF667-C81B-E08B-3A2C-7C182532CE20}"/>
              </a:ext>
            </a:extLst>
          </p:cNvPr>
          <p:cNvSpPr>
            <a:spLocks noGrp="1"/>
          </p:cNvSpPr>
          <p:nvPr>
            <p:ph type="title"/>
          </p:nvPr>
        </p:nvSpPr>
        <p:spPr/>
        <p:txBody>
          <a:bodyPr vert="horz"/>
          <a:lstStyle/>
          <a:p>
            <a:r>
              <a:rPr lang="en-GB"/>
              <a:t>The </a:t>
            </a:r>
            <a:r>
              <a:rPr lang="en-GB" sz="2800"/>
              <a:t>Oxford Industrial </a:t>
            </a:r>
            <a:r>
              <a:rPr lang="en-GB"/>
              <a:t>Cluster has collaboratively developed 16 </a:t>
            </a:r>
            <a:br>
              <a:rPr lang="en-GB"/>
            </a:br>
            <a:r>
              <a:rPr lang="en-GB"/>
              <a:t>actions that enable the industrial sector to reach Net Zero by 2040</a:t>
            </a:r>
          </a:p>
        </p:txBody>
      </p:sp>
      <p:grpSp>
        <p:nvGrpSpPr>
          <p:cNvPr id="11" name="Group 10">
            <a:extLst>
              <a:ext uri="{FF2B5EF4-FFF2-40B4-BE49-F238E27FC236}">
                <a16:creationId xmlns:a16="http://schemas.microsoft.com/office/drawing/2014/main" id="{A11A8D27-EF4D-690E-B337-3F881824B4A2}"/>
              </a:ext>
            </a:extLst>
          </p:cNvPr>
          <p:cNvGrpSpPr/>
          <p:nvPr/>
        </p:nvGrpSpPr>
        <p:grpSpPr>
          <a:xfrm>
            <a:off x="8622709" y="1278066"/>
            <a:ext cx="681197" cy="4642109"/>
            <a:chOff x="8413796" y="1791042"/>
            <a:chExt cx="598124" cy="4076000"/>
          </a:xfrm>
        </p:grpSpPr>
        <p:sp>
          <p:nvSpPr>
            <p:cNvPr id="9" name="Arrow: Right 8">
              <a:extLst>
                <a:ext uri="{FF2B5EF4-FFF2-40B4-BE49-F238E27FC236}">
                  <a16:creationId xmlns:a16="http://schemas.microsoft.com/office/drawing/2014/main" id="{00CCC09E-D5B4-06E0-CB69-B016FB614A29}"/>
                </a:ext>
              </a:extLst>
            </p:cNvPr>
            <p:cNvSpPr/>
            <p:nvPr/>
          </p:nvSpPr>
          <p:spPr>
            <a:xfrm>
              <a:off x="8483600" y="3442960"/>
              <a:ext cx="528320" cy="77216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84FAAFD-4F7A-6990-755F-ECF12CC7E8A1}"/>
                </a:ext>
              </a:extLst>
            </p:cNvPr>
            <p:cNvSpPr/>
            <p:nvPr/>
          </p:nvSpPr>
          <p:spPr>
            <a:xfrm rot="5400000">
              <a:off x="6527538" y="3677300"/>
              <a:ext cx="4076000" cy="303483"/>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53459ED2-8C11-D3B1-8707-C54C7A6B70A2}"/>
              </a:ext>
            </a:extLst>
          </p:cNvPr>
          <p:cNvGrpSpPr/>
          <p:nvPr/>
        </p:nvGrpSpPr>
        <p:grpSpPr>
          <a:xfrm>
            <a:off x="215898" y="1199063"/>
            <a:ext cx="8329896" cy="4800118"/>
            <a:chOff x="215898" y="1415751"/>
            <a:chExt cx="7515862" cy="4800118"/>
          </a:xfrm>
        </p:grpSpPr>
        <p:grpSp>
          <p:nvGrpSpPr>
            <p:cNvPr id="18" name="Group 17">
              <a:extLst>
                <a:ext uri="{FF2B5EF4-FFF2-40B4-BE49-F238E27FC236}">
                  <a16:creationId xmlns:a16="http://schemas.microsoft.com/office/drawing/2014/main" id="{A677BEE2-B54E-AD34-9700-303EC41AF19A}"/>
                </a:ext>
              </a:extLst>
            </p:cNvPr>
            <p:cNvGrpSpPr/>
            <p:nvPr/>
          </p:nvGrpSpPr>
          <p:grpSpPr>
            <a:xfrm>
              <a:off x="215898" y="1415751"/>
              <a:ext cx="7515862" cy="4800118"/>
              <a:chOff x="215898" y="1346162"/>
              <a:chExt cx="7515862" cy="4800118"/>
            </a:xfrm>
          </p:grpSpPr>
          <p:sp>
            <p:nvSpPr>
              <p:cNvPr id="6" name="Rectangle: Rounded Corners 5">
                <a:extLst>
                  <a:ext uri="{FF2B5EF4-FFF2-40B4-BE49-F238E27FC236}">
                    <a16:creationId xmlns:a16="http://schemas.microsoft.com/office/drawing/2014/main" id="{79398F60-427D-8694-A77C-619B9B4EC684}"/>
                  </a:ext>
                </a:extLst>
              </p:cNvPr>
              <p:cNvSpPr/>
              <p:nvPr/>
            </p:nvSpPr>
            <p:spPr>
              <a:xfrm>
                <a:off x="215898" y="1346162"/>
                <a:ext cx="7502102" cy="14344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b="1"/>
                  <a:t>Energy </a:t>
                </a:r>
                <a:br>
                  <a:rPr lang="en-GB" b="1"/>
                </a:br>
                <a:r>
                  <a:rPr lang="en-GB" b="1"/>
                  <a:t>Supply </a:t>
                </a:r>
                <a:br>
                  <a:rPr lang="en-GB" b="1"/>
                </a:br>
                <a:r>
                  <a:rPr lang="en-GB" b="1"/>
                  <a:t>Infrastructure</a:t>
                </a:r>
              </a:p>
            </p:txBody>
          </p:sp>
          <p:sp>
            <p:nvSpPr>
              <p:cNvPr id="7" name="Rectangle: Rounded Corners 6">
                <a:extLst>
                  <a:ext uri="{FF2B5EF4-FFF2-40B4-BE49-F238E27FC236}">
                    <a16:creationId xmlns:a16="http://schemas.microsoft.com/office/drawing/2014/main" id="{F5D1736A-1CB0-96FD-C43A-74E9B0F655FE}"/>
                  </a:ext>
                </a:extLst>
              </p:cNvPr>
              <p:cNvSpPr/>
              <p:nvPr/>
            </p:nvSpPr>
            <p:spPr>
              <a:xfrm>
                <a:off x="229658" y="3029022"/>
                <a:ext cx="7502102" cy="14344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b="1"/>
                  <a:t>Collaborative </a:t>
                </a:r>
                <a:br>
                  <a:rPr lang="en-GB" b="1"/>
                </a:br>
                <a:r>
                  <a:rPr lang="en-GB" b="1"/>
                  <a:t>Financing</a:t>
                </a:r>
              </a:p>
            </p:txBody>
          </p:sp>
          <p:sp>
            <p:nvSpPr>
              <p:cNvPr id="8" name="Rectangle: Rounded Corners 7">
                <a:extLst>
                  <a:ext uri="{FF2B5EF4-FFF2-40B4-BE49-F238E27FC236}">
                    <a16:creationId xmlns:a16="http://schemas.microsoft.com/office/drawing/2014/main" id="{CEA30297-6536-8AED-00A7-65D810A7C4E8}"/>
                  </a:ext>
                </a:extLst>
              </p:cNvPr>
              <p:cNvSpPr/>
              <p:nvPr/>
            </p:nvSpPr>
            <p:spPr>
              <a:xfrm>
                <a:off x="229658" y="4711880"/>
                <a:ext cx="7502102" cy="14344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b="1"/>
                  <a:t>Cluster </a:t>
                </a:r>
                <a:br>
                  <a:rPr lang="en-GB" b="1"/>
                </a:br>
                <a:r>
                  <a:rPr lang="en-GB" b="1"/>
                  <a:t>Capacity </a:t>
                </a:r>
                <a:br>
                  <a:rPr lang="en-GB" b="1"/>
                </a:br>
                <a:r>
                  <a:rPr lang="en-GB" b="1"/>
                  <a:t>Building</a:t>
                </a:r>
              </a:p>
            </p:txBody>
          </p:sp>
          <p:pic>
            <p:nvPicPr>
              <p:cNvPr id="16" name="Graphic 15">
                <a:extLst>
                  <a:ext uri="{FF2B5EF4-FFF2-40B4-BE49-F238E27FC236}">
                    <a16:creationId xmlns:a16="http://schemas.microsoft.com/office/drawing/2014/main" id="{E1B2B14A-49D3-D32D-E73B-2C4461462798}"/>
                  </a:ext>
                </a:extLst>
              </p:cNvPr>
              <p:cNvPicPr>
                <a:picLocks noChangeAspect="1"/>
              </p:cNvPicPr>
              <p:nvPr>
                <p:custDataLst>
                  <p:tags r:id="rId2"/>
                </p:custDataLst>
              </p:nvPr>
            </p:nvPicPr>
            <p:blipFill>
              <a:blip r:embed="rId8">
                <a:extLst>
                  <a:ext uri="{96DAC541-7B7A-43D3-8B79-37D633B846F1}">
                    <asvg:svgBlip xmlns:asvg="http://schemas.microsoft.com/office/drawing/2016/SVG/main" r:embed="rId9"/>
                  </a:ext>
                </a:extLst>
              </a:blip>
              <a:srcRect/>
              <a:stretch>
                <a:fillRect/>
              </a:stretch>
            </p:blipFill>
            <p:spPr>
              <a:xfrm>
                <a:off x="364731" y="4178501"/>
                <a:ext cx="818300" cy="818300"/>
              </a:xfrm>
              <a:prstGeom prst="rect">
                <a:avLst/>
              </a:prstGeom>
            </p:spPr>
          </p:pic>
          <p:pic>
            <p:nvPicPr>
              <p:cNvPr id="17" name="Graphic 16">
                <a:extLst>
                  <a:ext uri="{FF2B5EF4-FFF2-40B4-BE49-F238E27FC236}">
                    <a16:creationId xmlns:a16="http://schemas.microsoft.com/office/drawing/2014/main" id="{B95DA7D8-38DF-3FF7-4620-AFAAF9DB44C0}"/>
                  </a:ext>
                </a:extLst>
              </p:cNvPr>
              <p:cNvPicPr>
                <a:picLocks noChangeAspect="1"/>
              </p:cNvPicPr>
              <p:nvPr>
                <p:custDataLst>
                  <p:tags r:id="rId3"/>
                </p:custDataLst>
              </p:nvPr>
            </p:nvPicPr>
            <p:blipFill>
              <a:blip r:embed="rId8">
                <a:extLst>
                  <a:ext uri="{96DAC541-7B7A-43D3-8B79-37D633B846F1}">
                    <asvg:svgBlip xmlns:asvg="http://schemas.microsoft.com/office/drawing/2016/SVG/main" r:embed="rId9"/>
                  </a:ext>
                </a:extLst>
              </a:blip>
              <a:srcRect/>
              <a:stretch>
                <a:fillRect/>
              </a:stretch>
            </p:blipFill>
            <p:spPr>
              <a:xfrm>
                <a:off x="364731" y="2495642"/>
                <a:ext cx="818300" cy="818300"/>
              </a:xfrm>
              <a:prstGeom prst="rect">
                <a:avLst/>
              </a:prstGeom>
            </p:spPr>
          </p:pic>
        </p:grpSp>
        <p:grpSp>
          <p:nvGrpSpPr>
            <p:cNvPr id="29" name="Group 28">
              <a:extLst>
                <a:ext uri="{FF2B5EF4-FFF2-40B4-BE49-F238E27FC236}">
                  <a16:creationId xmlns:a16="http://schemas.microsoft.com/office/drawing/2014/main" id="{CD553924-D553-A02C-8FA5-808A34742CAD}"/>
                </a:ext>
              </a:extLst>
            </p:cNvPr>
            <p:cNvGrpSpPr/>
            <p:nvPr/>
          </p:nvGrpSpPr>
          <p:grpSpPr>
            <a:xfrm>
              <a:off x="1811908" y="1480520"/>
              <a:ext cx="5832000" cy="1299634"/>
              <a:chOff x="1846092" y="1548891"/>
              <a:chExt cx="5763022" cy="1063482"/>
            </a:xfrm>
          </p:grpSpPr>
          <p:sp>
            <p:nvSpPr>
              <p:cNvPr id="23" name="TextBox 22">
                <a:extLst>
                  <a:ext uri="{FF2B5EF4-FFF2-40B4-BE49-F238E27FC236}">
                    <a16:creationId xmlns:a16="http://schemas.microsoft.com/office/drawing/2014/main" id="{3437F770-9020-5FFA-F8BC-0137DEBF0E31}"/>
                  </a:ext>
                </a:extLst>
              </p:cNvPr>
              <p:cNvSpPr txBox="1"/>
              <p:nvPr/>
            </p:nvSpPr>
            <p:spPr>
              <a:xfrm>
                <a:off x="1846092" y="1548891"/>
                <a:ext cx="1872000" cy="504000"/>
              </a:xfrm>
              <a:prstGeom prst="roundRect">
                <a:avLst/>
              </a:prstGeom>
              <a:solidFill>
                <a:schemeClr val="bg1"/>
              </a:solidFill>
            </p:spPr>
            <p:txBody>
              <a:bodyPr wrap="square" lIns="0" tIns="0" rIns="0" bIns="0" rtlCol="0" anchor="ctr">
                <a:noAutofit/>
              </a:bodyPr>
              <a:lstStyle/>
              <a:p>
                <a:pPr algn="ctr"/>
                <a:r>
                  <a:rPr lang="en-GB" sz="1000" dirty="0"/>
                  <a:t>1 - Support electrification by unlocking electricity grid capacity constraints</a:t>
                </a:r>
              </a:p>
            </p:txBody>
          </p:sp>
          <p:sp>
            <p:nvSpPr>
              <p:cNvPr id="25" name="TextBox 24">
                <a:extLst>
                  <a:ext uri="{FF2B5EF4-FFF2-40B4-BE49-F238E27FC236}">
                    <a16:creationId xmlns:a16="http://schemas.microsoft.com/office/drawing/2014/main" id="{74A62806-8472-A7A6-7790-D9ACD679B475}"/>
                  </a:ext>
                </a:extLst>
              </p:cNvPr>
              <p:cNvSpPr txBox="1"/>
              <p:nvPr/>
            </p:nvSpPr>
            <p:spPr>
              <a:xfrm>
                <a:off x="3791604" y="1548891"/>
                <a:ext cx="1872000" cy="504000"/>
              </a:xfrm>
              <a:prstGeom prst="roundRect">
                <a:avLst/>
              </a:prstGeom>
              <a:solidFill>
                <a:schemeClr val="bg1"/>
              </a:solidFill>
            </p:spPr>
            <p:txBody>
              <a:bodyPr wrap="square" lIns="0" tIns="0" rIns="0" bIns="0" rtlCol="0" anchor="ctr">
                <a:noAutofit/>
              </a:bodyPr>
              <a:lstStyle/>
              <a:p>
                <a:pPr algn="ctr"/>
                <a:r>
                  <a:rPr lang="en-GB" sz="1000" dirty="0"/>
                  <a:t>2 - Conduct a </a:t>
                </a:r>
                <a:r>
                  <a:rPr lang="en-GB" sz="1000" dirty="0" err="1"/>
                  <a:t>SmartGrid</a:t>
                </a:r>
                <a:r>
                  <a:rPr lang="en-GB" sz="1000" dirty="0"/>
                  <a:t> </a:t>
                </a:r>
                <a:br>
                  <a:rPr lang="en-GB" sz="1000" dirty="0"/>
                </a:br>
                <a:r>
                  <a:rPr lang="en-GB" sz="1000" dirty="0"/>
                  <a:t>feasibility for an industrial </a:t>
                </a:r>
                <a:br>
                  <a:rPr lang="en-GB" sz="1000" dirty="0"/>
                </a:br>
                <a:r>
                  <a:rPr lang="en-GB" sz="1000" dirty="0"/>
                  <a:t>sub-cluster/business park</a:t>
                </a:r>
              </a:p>
            </p:txBody>
          </p:sp>
          <p:sp>
            <p:nvSpPr>
              <p:cNvPr id="26" name="TextBox 25">
                <a:extLst>
                  <a:ext uri="{FF2B5EF4-FFF2-40B4-BE49-F238E27FC236}">
                    <a16:creationId xmlns:a16="http://schemas.microsoft.com/office/drawing/2014/main" id="{2B86E03B-CD11-C6D3-5C3A-A849E61369C0}"/>
                  </a:ext>
                </a:extLst>
              </p:cNvPr>
              <p:cNvSpPr txBox="1"/>
              <p:nvPr/>
            </p:nvSpPr>
            <p:spPr>
              <a:xfrm>
                <a:off x="2818848" y="2108373"/>
                <a:ext cx="1872000" cy="504000"/>
              </a:xfrm>
              <a:prstGeom prst="roundRect">
                <a:avLst/>
              </a:prstGeom>
              <a:solidFill>
                <a:schemeClr val="bg1"/>
              </a:solidFill>
            </p:spPr>
            <p:txBody>
              <a:bodyPr wrap="square" lIns="0" tIns="0" rIns="0" bIns="0" rtlCol="0" anchor="ctr">
                <a:noAutofit/>
              </a:bodyPr>
              <a:lstStyle/>
              <a:p>
                <a:pPr algn="ctr"/>
                <a:r>
                  <a:rPr lang="en-GB" sz="1000"/>
                  <a:t>4 - Investigate the potential for alternate gases to support the decarbonisation of industry</a:t>
                </a:r>
              </a:p>
            </p:txBody>
          </p:sp>
          <p:sp>
            <p:nvSpPr>
              <p:cNvPr id="27" name="TextBox 26">
                <a:extLst>
                  <a:ext uri="{FF2B5EF4-FFF2-40B4-BE49-F238E27FC236}">
                    <a16:creationId xmlns:a16="http://schemas.microsoft.com/office/drawing/2014/main" id="{0E20F98C-EC12-8224-0BDC-0D74D5D03B40}"/>
                  </a:ext>
                </a:extLst>
              </p:cNvPr>
              <p:cNvSpPr txBox="1"/>
              <p:nvPr/>
            </p:nvSpPr>
            <p:spPr>
              <a:xfrm>
                <a:off x="4764360" y="2108373"/>
                <a:ext cx="1872000" cy="504000"/>
              </a:xfrm>
              <a:prstGeom prst="roundRect">
                <a:avLst/>
              </a:prstGeom>
              <a:solidFill>
                <a:schemeClr val="bg1"/>
              </a:solidFill>
            </p:spPr>
            <p:txBody>
              <a:bodyPr wrap="square" lIns="0" tIns="0" rIns="0" bIns="0" rtlCol="0" anchor="ctr">
                <a:noAutofit/>
              </a:bodyPr>
              <a:lstStyle/>
              <a:p>
                <a:pPr algn="ctr"/>
                <a:r>
                  <a:rPr lang="en-GB" sz="1000"/>
                  <a:t>5 - </a:t>
                </a:r>
                <a:r>
                  <a:rPr lang="en-GB" sz="1000">
                    <a:solidFill>
                      <a:schemeClr val="tx1"/>
                    </a:solidFill>
                  </a:rPr>
                  <a:t>Support and engage the Oxford Energy Network plans</a:t>
                </a:r>
              </a:p>
            </p:txBody>
          </p:sp>
          <p:sp>
            <p:nvSpPr>
              <p:cNvPr id="28" name="TextBox 27">
                <a:extLst>
                  <a:ext uri="{FF2B5EF4-FFF2-40B4-BE49-F238E27FC236}">
                    <a16:creationId xmlns:a16="http://schemas.microsoft.com/office/drawing/2014/main" id="{39083B58-E41C-0B53-ACB7-EEAD7E6B58B1}"/>
                  </a:ext>
                </a:extLst>
              </p:cNvPr>
              <p:cNvSpPr txBox="1"/>
              <p:nvPr/>
            </p:nvSpPr>
            <p:spPr>
              <a:xfrm>
                <a:off x="5737114" y="1548891"/>
                <a:ext cx="1872000" cy="504000"/>
              </a:xfrm>
              <a:prstGeom prst="roundRect">
                <a:avLst/>
              </a:prstGeom>
              <a:solidFill>
                <a:schemeClr val="bg1"/>
              </a:solidFill>
            </p:spPr>
            <p:txBody>
              <a:bodyPr wrap="square" lIns="0" tIns="0" rIns="0" bIns="0" rtlCol="0" anchor="ctr">
                <a:noAutofit/>
              </a:bodyPr>
              <a:lstStyle/>
              <a:p>
                <a:pPr algn="ctr"/>
                <a:r>
                  <a:rPr lang="en-GB" sz="1000"/>
                  <a:t>3 - Create an integrated energy hub project utilising renewables and storage technologies</a:t>
                </a:r>
              </a:p>
            </p:txBody>
          </p:sp>
        </p:grpSp>
        <p:grpSp>
          <p:nvGrpSpPr>
            <p:cNvPr id="46" name="Group 45">
              <a:extLst>
                <a:ext uri="{FF2B5EF4-FFF2-40B4-BE49-F238E27FC236}">
                  <a16:creationId xmlns:a16="http://schemas.microsoft.com/office/drawing/2014/main" id="{E2A0E780-2FCA-DF08-8B5A-91D802A4A192}"/>
                </a:ext>
              </a:extLst>
            </p:cNvPr>
            <p:cNvGrpSpPr/>
            <p:nvPr/>
          </p:nvGrpSpPr>
          <p:grpSpPr>
            <a:xfrm>
              <a:off x="1766293" y="3178822"/>
              <a:ext cx="5832000" cy="1299634"/>
              <a:chOff x="1846092" y="1548891"/>
              <a:chExt cx="5763022" cy="1063482"/>
            </a:xfrm>
          </p:grpSpPr>
          <p:sp>
            <p:nvSpPr>
              <p:cNvPr id="47" name="TextBox 46">
                <a:extLst>
                  <a:ext uri="{FF2B5EF4-FFF2-40B4-BE49-F238E27FC236}">
                    <a16:creationId xmlns:a16="http://schemas.microsoft.com/office/drawing/2014/main" id="{ECABED3F-921D-7D95-6297-537FA2CB3142}"/>
                  </a:ext>
                </a:extLst>
              </p:cNvPr>
              <p:cNvSpPr txBox="1"/>
              <p:nvPr/>
            </p:nvSpPr>
            <p:spPr>
              <a:xfrm>
                <a:off x="1846092" y="1548891"/>
                <a:ext cx="1872000" cy="504000"/>
              </a:xfrm>
              <a:prstGeom prst="roundRect">
                <a:avLst/>
              </a:prstGeom>
              <a:solidFill>
                <a:schemeClr val="bg1"/>
              </a:solidFill>
            </p:spPr>
            <p:txBody>
              <a:bodyPr wrap="square" lIns="0" tIns="0" rIns="0" bIns="0" rtlCol="0" anchor="ctr">
                <a:noAutofit/>
              </a:bodyPr>
              <a:lstStyle/>
              <a:p>
                <a:pPr algn="ctr"/>
                <a:r>
                  <a:rPr lang="en-GB" sz="1000" dirty="0"/>
                  <a:t>6 - Partner with technology </a:t>
                </a:r>
                <a:br>
                  <a:rPr lang="en-GB" sz="1000" dirty="0"/>
                </a:br>
                <a:r>
                  <a:rPr lang="en-GB" sz="1000" dirty="0"/>
                  <a:t>providers to develop and deliver </a:t>
                </a:r>
                <a:br>
                  <a:rPr lang="en-GB" sz="1000" dirty="0"/>
                </a:br>
                <a:r>
                  <a:rPr lang="en-GB" sz="1000" dirty="0"/>
                  <a:t>an as-a-service model</a:t>
                </a:r>
              </a:p>
            </p:txBody>
          </p:sp>
          <p:sp>
            <p:nvSpPr>
              <p:cNvPr id="48" name="TextBox 47">
                <a:extLst>
                  <a:ext uri="{FF2B5EF4-FFF2-40B4-BE49-F238E27FC236}">
                    <a16:creationId xmlns:a16="http://schemas.microsoft.com/office/drawing/2014/main" id="{94D1754E-AC7F-D19D-D284-7285B9CB9108}"/>
                  </a:ext>
                </a:extLst>
              </p:cNvPr>
              <p:cNvSpPr txBox="1"/>
              <p:nvPr/>
            </p:nvSpPr>
            <p:spPr>
              <a:xfrm>
                <a:off x="3791604" y="1548891"/>
                <a:ext cx="1872000" cy="504000"/>
              </a:xfrm>
              <a:prstGeom prst="roundRect">
                <a:avLst/>
              </a:prstGeom>
              <a:solidFill>
                <a:schemeClr val="bg1"/>
              </a:solidFill>
            </p:spPr>
            <p:txBody>
              <a:bodyPr wrap="square" lIns="0" tIns="0" rIns="0" bIns="0" rtlCol="0" anchor="ctr">
                <a:noAutofit/>
              </a:bodyPr>
              <a:lstStyle/>
              <a:p>
                <a:pPr algn="ctr"/>
                <a:r>
                  <a:rPr lang="en-GB" sz="1000"/>
                  <a:t>7 - Facilitate technology bulk buying/portfolio schemes</a:t>
                </a:r>
              </a:p>
            </p:txBody>
          </p:sp>
          <p:sp>
            <p:nvSpPr>
              <p:cNvPr id="49" name="TextBox 48">
                <a:extLst>
                  <a:ext uri="{FF2B5EF4-FFF2-40B4-BE49-F238E27FC236}">
                    <a16:creationId xmlns:a16="http://schemas.microsoft.com/office/drawing/2014/main" id="{1DECE891-DAD2-6295-1186-0E50181CDAFB}"/>
                  </a:ext>
                </a:extLst>
              </p:cNvPr>
              <p:cNvSpPr txBox="1"/>
              <p:nvPr/>
            </p:nvSpPr>
            <p:spPr>
              <a:xfrm>
                <a:off x="2818848" y="2108373"/>
                <a:ext cx="1872000" cy="504000"/>
              </a:xfrm>
              <a:prstGeom prst="roundRect">
                <a:avLst/>
              </a:prstGeom>
              <a:solidFill>
                <a:schemeClr val="bg1"/>
              </a:solidFill>
            </p:spPr>
            <p:txBody>
              <a:bodyPr wrap="square" lIns="0" tIns="0" rIns="0" bIns="0" rtlCol="0" anchor="ctr">
                <a:noAutofit/>
              </a:bodyPr>
              <a:lstStyle/>
              <a:p>
                <a:pPr algn="ctr"/>
                <a:r>
                  <a:rPr lang="en-GB" sz="1000"/>
                  <a:t>9 - </a:t>
                </a:r>
                <a:r>
                  <a:rPr lang="en-GB" sz="1000">
                    <a:solidFill>
                      <a:schemeClr val="tx1"/>
                    </a:solidFill>
                  </a:rPr>
                  <a:t>Support industrials to win public and private investment </a:t>
                </a:r>
              </a:p>
            </p:txBody>
          </p:sp>
          <p:sp>
            <p:nvSpPr>
              <p:cNvPr id="50" name="TextBox 49">
                <a:extLst>
                  <a:ext uri="{FF2B5EF4-FFF2-40B4-BE49-F238E27FC236}">
                    <a16:creationId xmlns:a16="http://schemas.microsoft.com/office/drawing/2014/main" id="{5821B47E-7A1D-74AC-8F00-32CCC2944B59}"/>
                  </a:ext>
                </a:extLst>
              </p:cNvPr>
              <p:cNvSpPr txBox="1"/>
              <p:nvPr/>
            </p:nvSpPr>
            <p:spPr>
              <a:xfrm>
                <a:off x="4764360" y="2108373"/>
                <a:ext cx="1872000" cy="504000"/>
              </a:xfrm>
              <a:prstGeom prst="roundRect">
                <a:avLst/>
              </a:prstGeom>
              <a:solidFill>
                <a:schemeClr val="bg1"/>
              </a:solidFill>
            </p:spPr>
            <p:txBody>
              <a:bodyPr wrap="square" lIns="0" tIns="0" rIns="0" bIns="0" rtlCol="0" anchor="ctr">
                <a:noAutofit/>
              </a:bodyPr>
              <a:lstStyle/>
              <a:p>
                <a:pPr algn="ctr"/>
                <a:r>
                  <a:rPr lang="en-GB" sz="1000"/>
                  <a:t>10 - Investigate the potential </a:t>
                </a:r>
                <a:br>
                  <a:rPr lang="en-GB" sz="1000"/>
                </a:br>
                <a:r>
                  <a:rPr lang="en-GB" sz="1000"/>
                  <a:t>medium-long term role of </a:t>
                </a:r>
                <a:br>
                  <a:rPr lang="en-GB" sz="1000"/>
                </a:br>
                <a:r>
                  <a:rPr lang="en-GB" sz="1000"/>
                  <a:t>carbon offsetting</a:t>
                </a:r>
              </a:p>
            </p:txBody>
          </p:sp>
          <p:sp>
            <p:nvSpPr>
              <p:cNvPr id="51" name="TextBox 50">
                <a:extLst>
                  <a:ext uri="{FF2B5EF4-FFF2-40B4-BE49-F238E27FC236}">
                    <a16:creationId xmlns:a16="http://schemas.microsoft.com/office/drawing/2014/main" id="{C0CEB37C-7C8D-17BF-9564-107C2C091F7E}"/>
                  </a:ext>
                </a:extLst>
              </p:cNvPr>
              <p:cNvSpPr txBox="1"/>
              <p:nvPr/>
            </p:nvSpPr>
            <p:spPr>
              <a:xfrm>
                <a:off x="5737114" y="1548891"/>
                <a:ext cx="1872000" cy="504000"/>
              </a:xfrm>
              <a:prstGeom prst="roundRect">
                <a:avLst/>
              </a:prstGeom>
              <a:solidFill>
                <a:schemeClr val="bg1"/>
              </a:solidFill>
            </p:spPr>
            <p:txBody>
              <a:bodyPr wrap="square" lIns="0" tIns="0" rIns="0" bIns="0" rtlCol="0" anchor="ctr">
                <a:noAutofit/>
              </a:bodyPr>
              <a:lstStyle/>
              <a:p>
                <a:pPr algn="ctr"/>
                <a:r>
                  <a:rPr lang="en-GB" sz="1000" dirty="0"/>
                  <a:t>8 – Investigate approach </a:t>
                </a:r>
                <a:r>
                  <a:rPr lang="en-GB" sz="1000" b="0" dirty="0"/>
                  <a:t>to aggregate demand for a collective PPA model </a:t>
                </a:r>
                <a:br>
                  <a:rPr lang="en-GB" sz="1000" b="0" dirty="0"/>
                </a:br>
                <a:r>
                  <a:rPr lang="en-GB" sz="1000" b="0" dirty="0"/>
                  <a:t>with small </a:t>
                </a:r>
                <a:r>
                  <a:rPr lang="en-GB" sz="1000" b="0" dirty="0" err="1"/>
                  <a:t>offtakers</a:t>
                </a:r>
                <a:r>
                  <a:rPr lang="en-GB" sz="1000" b="0" dirty="0"/>
                  <a:t> </a:t>
                </a:r>
                <a:endParaRPr lang="en-GB" sz="1000" dirty="0"/>
              </a:p>
            </p:txBody>
          </p:sp>
        </p:grpSp>
        <p:grpSp>
          <p:nvGrpSpPr>
            <p:cNvPr id="52" name="Group 51">
              <a:extLst>
                <a:ext uri="{FF2B5EF4-FFF2-40B4-BE49-F238E27FC236}">
                  <a16:creationId xmlns:a16="http://schemas.microsoft.com/office/drawing/2014/main" id="{F6E56517-974E-3E9B-C6CF-FA1489DF2A4A}"/>
                </a:ext>
              </a:extLst>
            </p:cNvPr>
            <p:cNvGrpSpPr/>
            <p:nvPr/>
          </p:nvGrpSpPr>
          <p:grpSpPr>
            <a:xfrm>
              <a:off x="1766293" y="4844653"/>
              <a:ext cx="5823232" cy="1306161"/>
              <a:chOff x="1981171" y="1548891"/>
              <a:chExt cx="5754358" cy="1068823"/>
            </a:xfrm>
          </p:grpSpPr>
          <p:sp>
            <p:nvSpPr>
              <p:cNvPr id="53" name="TextBox 52">
                <a:extLst>
                  <a:ext uri="{FF2B5EF4-FFF2-40B4-BE49-F238E27FC236}">
                    <a16:creationId xmlns:a16="http://schemas.microsoft.com/office/drawing/2014/main" id="{95E47D1A-1BE3-B09E-EE5D-B6AE3E124131}"/>
                  </a:ext>
                </a:extLst>
              </p:cNvPr>
              <p:cNvSpPr txBox="1"/>
              <p:nvPr/>
            </p:nvSpPr>
            <p:spPr>
              <a:xfrm>
                <a:off x="1981171" y="1552689"/>
                <a:ext cx="1872000" cy="504000"/>
              </a:xfrm>
              <a:prstGeom prst="roundRect">
                <a:avLst/>
              </a:prstGeom>
              <a:solidFill>
                <a:schemeClr val="bg1"/>
              </a:solidFill>
            </p:spPr>
            <p:txBody>
              <a:bodyPr wrap="square" lIns="0" tIns="0" rIns="0" bIns="0" rtlCol="0" anchor="ctr">
                <a:noAutofit/>
              </a:bodyPr>
              <a:lstStyle/>
              <a:p>
                <a:pPr algn="ctr"/>
                <a:r>
                  <a:rPr lang="en-GB" sz="1000" dirty="0"/>
                  <a:t>11 - Develop &amp; publicise a knowledge sharing program on industrial decarbonisation </a:t>
                </a:r>
              </a:p>
            </p:txBody>
          </p:sp>
          <p:sp>
            <p:nvSpPr>
              <p:cNvPr id="54" name="TextBox 53">
                <a:extLst>
                  <a:ext uri="{FF2B5EF4-FFF2-40B4-BE49-F238E27FC236}">
                    <a16:creationId xmlns:a16="http://schemas.microsoft.com/office/drawing/2014/main" id="{A09864D5-C50C-594A-235C-72346F05739C}"/>
                  </a:ext>
                </a:extLst>
              </p:cNvPr>
              <p:cNvSpPr txBox="1"/>
              <p:nvPr/>
            </p:nvSpPr>
            <p:spPr>
              <a:xfrm>
                <a:off x="3926683" y="1551865"/>
                <a:ext cx="1872000" cy="504000"/>
              </a:xfrm>
              <a:prstGeom prst="roundRect">
                <a:avLst/>
              </a:prstGeom>
              <a:solidFill>
                <a:schemeClr val="bg1"/>
              </a:solidFill>
            </p:spPr>
            <p:txBody>
              <a:bodyPr wrap="square" lIns="0" tIns="0" rIns="0" bIns="0" rtlCol="0" anchor="ctr">
                <a:noAutofit/>
              </a:bodyPr>
              <a:lstStyle/>
              <a:p>
                <a:pPr algn="ctr"/>
                <a:r>
                  <a:rPr lang="en-GB" sz="1000"/>
                  <a:t>12 - Continue to expand delivery of energy audits and efficiency </a:t>
                </a:r>
                <a:br>
                  <a:rPr lang="en-GB" sz="1000"/>
                </a:br>
                <a:r>
                  <a:rPr lang="en-GB" sz="1000"/>
                  <a:t>advice projects</a:t>
                </a:r>
              </a:p>
            </p:txBody>
          </p:sp>
          <p:sp>
            <p:nvSpPr>
              <p:cNvPr id="55" name="TextBox 54">
                <a:extLst>
                  <a:ext uri="{FF2B5EF4-FFF2-40B4-BE49-F238E27FC236}">
                    <a16:creationId xmlns:a16="http://schemas.microsoft.com/office/drawing/2014/main" id="{EC4C4C50-05FE-72EF-A062-7AC4B9C59EA7}"/>
                  </a:ext>
                </a:extLst>
              </p:cNvPr>
              <p:cNvSpPr txBox="1"/>
              <p:nvPr/>
            </p:nvSpPr>
            <p:spPr>
              <a:xfrm>
                <a:off x="1981171" y="2113714"/>
                <a:ext cx="1872000" cy="504000"/>
              </a:xfrm>
              <a:prstGeom prst="roundRect">
                <a:avLst/>
              </a:prstGeom>
              <a:solidFill>
                <a:schemeClr val="bg1"/>
              </a:solidFill>
            </p:spPr>
            <p:txBody>
              <a:bodyPr wrap="square" lIns="0" tIns="0" rIns="0" bIns="0" rtlCol="0" anchor="ctr">
                <a:noAutofit/>
              </a:bodyPr>
              <a:lstStyle/>
              <a:p>
                <a:pPr algn="ctr"/>
                <a:r>
                  <a:rPr lang="en-GB" sz="1000"/>
                  <a:t>14 - Drive local supply chain engagement</a:t>
                </a:r>
              </a:p>
            </p:txBody>
          </p:sp>
          <p:sp>
            <p:nvSpPr>
              <p:cNvPr id="56" name="TextBox 55">
                <a:extLst>
                  <a:ext uri="{FF2B5EF4-FFF2-40B4-BE49-F238E27FC236}">
                    <a16:creationId xmlns:a16="http://schemas.microsoft.com/office/drawing/2014/main" id="{59B53844-D111-D86E-3BF9-37C518ED57C0}"/>
                  </a:ext>
                </a:extLst>
              </p:cNvPr>
              <p:cNvSpPr txBox="1"/>
              <p:nvPr/>
            </p:nvSpPr>
            <p:spPr>
              <a:xfrm>
                <a:off x="3926683" y="2107571"/>
                <a:ext cx="1872000" cy="504000"/>
              </a:xfrm>
              <a:prstGeom prst="roundRect">
                <a:avLst/>
              </a:prstGeom>
              <a:solidFill>
                <a:schemeClr val="bg1"/>
              </a:solidFill>
            </p:spPr>
            <p:txBody>
              <a:bodyPr wrap="square" lIns="0" tIns="0" rIns="0" bIns="0" rtlCol="0" anchor="ctr">
                <a:noAutofit/>
              </a:bodyPr>
              <a:lstStyle/>
              <a:p>
                <a:pPr algn="ctr"/>
                <a:r>
                  <a:rPr lang="en-GB" sz="1000"/>
                  <a:t>15 - Establish a local landlord-tenant forum </a:t>
                </a:r>
              </a:p>
            </p:txBody>
          </p:sp>
          <p:sp>
            <p:nvSpPr>
              <p:cNvPr id="57" name="TextBox 56">
                <a:extLst>
                  <a:ext uri="{FF2B5EF4-FFF2-40B4-BE49-F238E27FC236}">
                    <a16:creationId xmlns:a16="http://schemas.microsoft.com/office/drawing/2014/main" id="{3D1C2F7C-0967-DCD0-9ADC-D1794C03588D}"/>
                  </a:ext>
                </a:extLst>
              </p:cNvPr>
              <p:cNvSpPr txBox="1"/>
              <p:nvPr/>
            </p:nvSpPr>
            <p:spPr>
              <a:xfrm>
                <a:off x="5863529" y="1548891"/>
                <a:ext cx="1872000" cy="504000"/>
              </a:xfrm>
              <a:prstGeom prst="roundRect">
                <a:avLst/>
              </a:prstGeom>
              <a:solidFill>
                <a:schemeClr val="bg1"/>
              </a:solidFill>
            </p:spPr>
            <p:txBody>
              <a:bodyPr wrap="square" lIns="0" tIns="0" rIns="0" bIns="0" rtlCol="0" anchor="ctr">
                <a:noAutofit/>
              </a:bodyPr>
              <a:lstStyle/>
              <a:p>
                <a:pPr algn="ctr"/>
                <a:r>
                  <a:rPr lang="en-GB" sz="1000"/>
                  <a:t>13 - Create a local framework for low-carbon technology industry </a:t>
                </a:r>
                <a:br>
                  <a:rPr lang="en-GB" sz="1000"/>
                </a:br>
                <a:r>
                  <a:rPr lang="en-GB" sz="1000"/>
                  <a:t>entrants and re-trainers</a:t>
                </a:r>
              </a:p>
            </p:txBody>
          </p:sp>
        </p:grpSp>
      </p:grpSp>
      <p:sp>
        <p:nvSpPr>
          <p:cNvPr id="59" name="Rectangle 58">
            <a:extLst>
              <a:ext uri="{FF2B5EF4-FFF2-40B4-BE49-F238E27FC236}">
                <a16:creationId xmlns:a16="http://schemas.microsoft.com/office/drawing/2014/main" id="{007D37BE-4709-F9B8-1541-4E9C265C213F}"/>
              </a:ext>
            </a:extLst>
          </p:cNvPr>
          <p:cNvSpPr/>
          <p:nvPr/>
        </p:nvSpPr>
        <p:spPr>
          <a:xfrm>
            <a:off x="9383405" y="2150355"/>
            <a:ext cx="2428027" cy="289753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a:solidFill>
                  <a:schemeClr val="accent5"/>
                </a:solidFill>
              </a:rPr>
              <a:t>Enabled &amp; Locally Driven Approach </a:t>
            </a:r>
            <a:br>
              <a:rPr lang="en-GB" sz="2800" b="1">
                <a:solidFill>
                  <a:schemeClr val="accent5"/>
                </a:solidFill>
              </a:rPr>
            </a:br>
            <a:r>
              <a:rPr lang="en-GB" sz="2800" b="1">
                <a:solidFill>
                  <a:schemeClr val="accent5"/>
                </a:solidFill>
              </a:rPr>
              <a:t>to Achieve </a:t>
            </a:r>
            <a:br>
              <a:rPr lang="en-GB" sz="2800" b="1">
                <a:solidFill>
                  <a:schemeClr val="accent5"/>
                </a:solidFill>
              </a:rPr>
            </a:br>
            <a:r>
              <a:rPr lang="en-GB" sz="2800" b="1">
                <a:solidFill>
                  <a:schemeClr val="accent5"/>
                </a:solidFill>
              </a:rPr>
              <a:t>2040 Net Zero Oxford Industrial Cluster</a:t>
            </a:r>
          </a:p>
        </p:txBody>
      </p:sp>
      <p:sp>
        <p:nvSpPr>
          <p:cNvPr id="58" name="TextBox 57">
            <a:extLst>
              <a:ext uri="{FF2B5EF4-FFF2-40B4-BE49-F238E27FC236}">
                <a16:creationId xmlns:a16="http://schemas.microsoft.com/office/drawing/2014/main" id="{83123F61-882C-66CF-B63A-1C599061EA97}"/>
              </a:ext>
            </a:extLst>
          </p:cNvPr>
          <p:cNvSpPr txBox="1"/>
          <p:nvPr/>
        </p:nvSpPr>
        <p:spPr>
          <a:xfrm>
            <a:off x="6298284" y="5313574"/>
            <a:ext cx="2099587" cy="615917"/>
          </a:xfrm>
          <a:prstGeom prst="roundRect">
            <a:avLst/>
          </a:prstGeom>
          <a:solidFill>
            <a:schemeClr val="bg1"/>
          </a:solidFill>
        </p:spPr>
        <p:txBody>
          <a:bodyPr wrap="square" lIns="0" tIns="0" rIns="0" bIns="0" rtlCol="0" anchor="ctr">
            <a:noAutofit/>
          </a:bodyPr>
          <a:lstStyle/>
          <a:p>
            <a:pPr algn="ctr"/>
            <a:r>
              <a:rPr lang="en-GB" sz="1000"/>
              <a:t>16 - </a:t>
            </a:r>
            <a:r>
              <a:rPr lang="en-GB" sz="1000">
                <a:solidFill>
                  <a:schemeClr val="tx1"/>
                </a:solidFill>
              </a:rPr>
              <a:t>Build an innovative technology register and network</a:t>
            </a:r>
          </a:p>
        </p:txBody>
      </p:sp>
      <p:sp>
        <p:nvSpPr>
          <p:cNvPr id="3" name="Footer Placeholder 3">
            <a:extLst>
              <a:ext uri="{FF2B5EF4-FFF2-40B4-BE49-F238E27FC236}">
                <a16:creationId xmlns:a16="http://schemas.microsoft.com/office/drawing/2014/main" id="{68D9C754-BA5A-764C-9BAE-07E1F9772F54}"/>
              </a:ext>
            </a:extLst>
          </p:cNvPr>
          <p:cNvSpPr>
            <a:spLocks noGrp="1"/>
          </p:cNvSpPr>
          <p:nvPr>
            <p:ph type="ftr" sz="quarter" idx="11"/>
          </p:nvPr>
        </p:nvSpPr>
        <p:spPr>
          <a:xfrm>
            <a:off x="1297374" y="6402594"/>
            <a:ext cx="1500605" cy="235009"/>
          </a:xfrm>
        </p:spPr>
        <p:txBody>
          <a:bodyPr/>
          <a:lstStyle/>
          <a:p>
            <a:r>
              <a:rPr lang="en-GB" dirty="0"/>
              <a:t>Oxford Industrial Decarbonisation Project - Roadmap  </a:t>
            </a:r>
          </a:p>
        </p:txBody>
      </p:sp>
    </p:spTree>
    <p:extLst>
      <p:ext uri="{BB962C8B-B14F-4D97-AF65-F5344CB8AC3E}">
        <p14:creationId xmlns:p14="http://schemas.microsoft.com/office/powerpoint/2010/main" val="21494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488D10-429A-C647-B0A6-C044F63F2BD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7" name="think-cell data - do not delete" hidden="1">
                        <a:extLst>
                          <a:ext uri="{FF2B5EF4-FFF2-40B4-BE49-F238E27FC236}">
                            <a16:creationId xmlns:a16="http://schemas.microsoft.com/office/drawing/2014/main" id="{A2488D10-429A-C647-B0A6-C044F63F2B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DA705EF-C358-F07C-AF8B-4AED469B9446}"/>
              </a:ext>
            </a:extLst>
          </p:cNvPr>
          <p:cNvSpPr>
            <a:spLocks noGrp="1"/>
          </p:cNvSpPr>
          <p:nvPr>
            <p:ph type="ftr" sz="quarter" idx="11"/>
          </p:nvPr>
        </p:nvSpPr>
        <p:spPr/>
        <p:txBody>
          <a:bodyPr/>
          <a:lstStyle/>
          <a:p>
            <a:r>
              <a:rPr lang="en-GB" dirty="0"/>
              <a:t>Oxford Industrial Decarbonisation Project - Roadmap  </a:t>
            </a:r>
          </a:p>
        </p:txBody>
      </p:sp>
      <p:sp>
        <p:nvSpPr>
          <p:cNvPr id="24" name="Text Placeholder 23">
            <a:extLst>
              <a:ext uri="{FF2B5EF4-FFF2-40B4-BE49-F238E27FC236}">
                <a16:creationId xmlns:a16="http://schemas.microsoft.com/office/drawing/2014/main" id="{726D6825-9E2B-B276-1B82-13E91D3E0E45}"/>
              </a:ext>
            </a:extLst>
          </p:cNvPr>
          <p:cNvSpPr>
            <a:spLocks noGrp="1"/>
          </p:cNvSpPr>
          <p:nvPr>
            <p:ph type="body" sz="quarter" idx="18"/>
          </p:nvPr>
        </p:nvSpPr>
        <p:spPr>
          <a:xfrm>
            <a:off x="215900" y="1305481"/>
            <a:ext cx="7783200" cy="4683600"/>
          </a:xfrm>
        </p:spPr>
        <p:txBody>
          <a:bodyPr vert="horz" lIns="0" tIns="0" rIns="0" bIns="0" rtlCol="0" anchor="t">
            <a:noAutofit/>
          </a:bodyPr>
          <a:lstStyle/>
          <a:p>
            <a:pPr indent="-179705"/>
            <a:r>
              <a:rPr lang="en-GB" sz="1200" b="1" dirty="0">
                <a:ea typeface="Source Sans Pro"/>
              </a:rPr>
              <a:t>The Oxford Industrial Cluster will be established under ZCOP to implement this Local Industrial Decarbonisation Roadmap</a:t>
            </a:r>
            <a:r>
              <a:rPr lang="en-GB" sz="1200" dirty="0">
                <a:ea typeface="Source Sans Pro"/>
              </a:rPr>
              <a:t>, with 16 targeted actions identified to be pursued by three ZCOP working groups – Energy Supply Infrastructure, Collaborative Financing, and Capacity Building. Collectively, these actions will support the delivery of key milestones along a shared journey to net zero industrial emissions by 2040. </a:t>
            </a:r>
            <a:endParaRPr lang="en-US" dirty="0">
              <a:ea typeface="Source Sans Pro"/>
            </a:endParaRPr>
          </a:p>
          <a:p>
            <a:pPr indent="-179705"/>
            <a:r>
              <a:rPr lang="en-GB" sz="1200" b="1" dirty="0">
                <a:ea typeface="Source Sans Pro"/>
              </a:rPr>
              <a:t>Oxford is a unique industrial cluster with high ambitions for which collaboration is key as</a:t>
            </a:r>
            <a:r>
              <a:rPr lang="en-GB" sz="1200" dirty="0">
                <a:ea typeface="Source Sans Pro"/>
              </a:rPr>
              <a:t>:</a:t>
            </a:r>
          </a:p>
          <a:p>
            <a:pPr lvl="3" indent="-179705">
              <a:buFont typeface="Arial" panose="020B0604020202020204" pitchFamily="34" charset="0"/>
              <a:buChar char="•"/>
            </a:pPr>
            <a:r>
              <a:rPr lang="en-GB" sz="1200" dirty="0">
                <a:ea typeface="Source Sans Pro"/>
              </a:rPr>
              <a:t>While Mini Plant Oxford may require bespoke solutions to decarbonise, it has synergies in the barriers faced by business parks – requiring upgraded grid capacity and improved renewable energy infrastructure. </a:t>
            </a:r>
          </a:p>
          <a:p>
            <a:pPr lvl="3" indent="-179705">
              <a:buFont typeface="Arial" panose="020B0604020202020204" pitchFamily="34" charset="0"/>
              <a:buChar char="•"/>
            </a:pPr>
            <a:r>
              <a:rPr lang="en-GB" sz="1200" dirty="0">
                <a:ea typeface="Source Sans Pro"/>
              </a:rPr>
              <a:t>While business parks may have already developed their strategies, they face similar landlord-tenant related barriers that SMEs may encounter. </a:t>
            </a:r>
          </a:p>
          <a:p>
            <a:pPr indent="-179705"/>
            <a:r>
              <a:rPr lang="en-GB" sz="1200" dirty="0">
                <a:ea typeface="Source Sans Pro"/>
              </a:rPr>
              <a:t>To foster a collaborative ecosystem of stakeholders and overcome shared challenges the Oxford Industrial Cluster will need to </a:t>
            </a:r>
            <a:r>
              <a:rPr lang="en-GB" sz="1200" b="1" dirty="0">
                <a:ea typeface="Source Sans Pro"/>
              </a:rPr>
              <a:t>engage actively with other sectors under ZCOP to exploit synergies between domestic, commercial, institutional and transport decarbonisation</a:t>
            </a:r>
            <a:r>
              <a:rPr lang="en-GB" sz="1200" dirty="0">
                <a:ea typeface="Source Sans Pro"/>
              </a:rPr>
              <a:t>.​ For more information on the Oxford Industrial Cluster or how to join ZCOP, contact </a:t>
            </a:r>
            <a:r>
              <a:rPr lang="en-GB" sz="1200" dirty="0">
                <a:ea typeface="Source Sans Pro"/>
                <a:hlinkClick r:id="rId5"/>
              </a:rPr>
              <a:t>zcop@oxford.gov.uk</a:t>
            </a:r>
            <a:r>
              <a:rPr lang="en-GB" sz="1200" dirty="0">
                <a:ea typeface="Source Sans Pro"/>
              </a:rPr>
              <a:t> or visit </a:t>
            </a:r>
            <a:r>
              <a:rPr lang="en-GB" sz="1200" dirty="0">
                <a:ea typeface="Source Sans Pro"/>
                <a:hlinkClick r:id="rId6"/>
              </a:rPr>
              <a:t>https://zerocarbonoxford.org</a:t>
            </a:r>
            <a:r>
              <a:rPr lang="en-GB" sz="1200" dirty="0">
                <a:ea typeface="Source Sans Pro"/>
              </a:rPr>
              <a:t>.</a:t>
            </a:r>
            <a:endParaRPr lang="en-GB" sz="1200" dirty="0"/>
          </a:p>
          <a:p>
            <a:pPr indent="-179705"/>
            <a:endParaRPr lang="en-GB" sz="1200" dirty="0"/>
          </a:p>
          <a:p>
            <a:pPr indent="-179705"/>
            <a:endParaRPr lang="en-GB" sz="1200" dirty="0"/>
          </a:p>
          <a:p>
            <a:pPr indent="-179705"/>
            <a:endParaRPr lang="en-GB" sz="1200" dirty="0"/>
          </a:p>
        </p:txBody>
      </p:sp>
      <p:sp>
        <p:nvSpPr>
          <p:cNvPr id="2" name="Title 1">
            <a:extLst>
              <a:ext uri="{FF2B5EF4-FFF2-40B4-BE49-F238E27FC236}">
                <a16:creationId xmlns:a16="http://schemas.microsoft.com/office/drawing/2014/main" id="{D5ED15BA-0114-992D-CA04-0E8FF281ED17}"/>
              </a:ext>
            </a:extLst>
          </p:cNvPr>
          <p:cNvSpPr>
            <a:spLocks noGrp="1"/>
          </p:cNvSpPr>
          <p:nvPr>
            <p:ph type="title"/>
          </p:nvPr>
        </p:nvSpPr>
        <p:spPr>
          <a:xfrm>
            <a:off x="215904" y="216000"/>
            <a:ext cx="10452095" cy="775597"/>
          </a:xfrm>
        </p:spPr>
        <p:txBody>
          <a:bodyPr vert="horz"/>
          <a:lstStyle/>
          <a:p>
            <a:r>
              <a:rPr lang="en-GB"/>
              <a:t>The project has delivered a clear, collaborative vision and strategy to efficiently achieve industrial decarbonisation by 2040</a:t>
            </a:r>
          </a:p>
        </p:txBody>
      </p:sp>
      <p:pic>
        <p:nvPicPr>
          <p:cNvPr id="37" name="Picture 36" descr="A group of people in a room&#10;&#10;Description automatically generated">
            <a:extLst>
              <a:ext uri="{FF2B5EF4-FFF2-40B4-BE49-F238E27FC236}">
                <a16:creationId xmlns:a16="http://schemas.microsoft.com/office/drawing/2014/main" id="{9EE4A14A-43AC-D19C-E467-612CD5FA587C}"/>
              </a:ext>
            </a:extLst>
          </p:cNvPr>
          <p:cNvPicPr>
            <a:picLocks noChangeAspect="1"/>
          </p:cNvPicPr>
          <p:nvPr/>
        </p:nvPicPr>
        <p:blipFill>
          <a:blip r:embed="rId7">
            <a:extLst>
              <a:ext uri="{28A0092B-C50C-407E-A947-70E740481C1C}">
                <a14:useLocalDpi xmlns:a14="http://schemas.microsoft.com/office/drawing/2010/main" val="0"/>
              </a:ext>
            </a:extLst>
          </a:blip>
          <a:srcRect t="21500" b="6085"/>
          <a:stretch/>
        </p:blipFill>
        <p:spPr>
          <a:xfrm>
            <a:off x="157770" y="4260787"/>
            <a:ext cx="3475514" cy="1980775"/>
          </a:xfrm>
          <a:prstGeom prst="rect">
            <a:avLst/>
          </a:prstGeom>
        </p:spPr>
      </p:pic>
      <p:pic>
        <p:nvPicPr>
          <p:cNvPr id="38" name="Picture 37" descr="A group of people standing on a roof&#10;&#10;Description automatically generated">
            <a:extLst>
              <a:ext uri="{FF2B5EF4-FFF2-40B4-BE49-F238E27FC236}">
                <a16:creationId xmlns:a16="http://schemas.microsoft.com/office/drawing/2014/main" id="{A64C2268-82B2-385C-2374-31F8BC0EBADF}"/>
              </a:ext>
            </a:extLst>
          </p:cNvPr>
          <p:cNvPicPr>
            <a:picLocks noChangeAspect="1"/>
          </p:cNvPicPr>
          <p:nvPr/>
        </p:nvPicPr>
        <p:blipFill>
          <a:blip r:embed="rId8">
            <a:extLst>
              <a:ext uri="{28A0092B-C50C-407E-A947-70E740481C1C}">
                <a14:useLocalDpi xmlns:a14="http://schemas.microsoft.com/office/drawing/2010/main" val="0"/>
              </a:ext>
            </a:extLst>
          </a:blip>
          <a:srcRect l="16319" t="3744" r="12787"/>
          <a:stretch/>
        </p:blipFill>
        <p:spPr>
          <a:xfrm>
            <a:off x="6024932" y="4249833"/>
            <a:ext cx="1943743" cy="1979325"/>
          </a:xfrm>
          <a:prstGeom prst="rect">
            <a:avLst/>
          </a:prstGeom>
        </p:spPr>
      </p:pic>
      <p:pic>
        <p:nvPicPr>
          <p:cNvPr id="39" name="Picture 38" descr="A group of men standing around a model of a city">
            <a:extLst>
              <a:ext uri="{FF2B5EF4-FFF2-40B4-BE49-F238E27FC236}">
                <a16:creationId xmlns:a16="http://schemas.microsoft.com/office/drawing/2014/main" id="{DE47DDC3-3560-9507-DD18-A9B4FDB2512F}"/>
              </a:ext>
            </a:extLst>
          </p:cNvPr>
          <p:cNvPicPr>
            <a:picLocks noChangeAspect="1"/>
          </p:cNvPicPr>
          <p:nvPr/>
        </p:nvPicPr>
        <p:blipFill>
          <a:blip r:embed="rId9">
            <a:extLst>
              <a:ext uri="{28A0092B-C50C-407E-A947-70E740481C1C}">
                <a14:useLocalDpi xmlns:a14="http://schemas.microsoft.com/office/drawing/2010/main" val="0"/>
              </a:ext>
            </a:extLst>
          </a:blip>
          <a:srcRect l="9953" r="7820"/>
          <a:stretch/>
        </p:blipFill>
        <p:spPr>
          <a:xfrm>
            <a:off x="3737289" y="4260787"/>
            <a:ext cx="2183638" cy="1991729"/>
          </a:xfrm>
          <a:prstGeom prst="rect">
            <a:avLst/>
          </a:prstGeom>
        </p:spPr>
      </p:pic>
      <p:grpSp>
        <p:nvGrpSpPr>
          <p:cNvPr id="8" name="Group 7">
            <a:extLst>
              <a:ext uri="{FF2B5EF4-FFF2-40B4-BE49-F238E27FC236}">
                <a16:creationId xmlns:a16="http://schemas.microsoft.com/office/drawing/2014/main" id="{AD0E583A-E856-7C17-5C29-22A5E593B512}"/>
              </a:ext>
            </a:extLst>
          </p:cNvPr>
          <p:cNvGrpSpPr/>
          <p:nvPr/>
        </p:nvGrpSpPr>
        <p:grpSpPr>
          <a:xfrm>
            <a:off x="8278704" y="1701800"/>
            <a:ext cx="3529655" cy="3022599"/>
            <a:chOff x="6999574" y="2055446"/>
            <a:chExt cx="2196532" cy="8974932"/>
          </a:xfrm>
        </p:grpSpPr>
        <p:sp>
          <p:nvSpPr>
            <p:cNvPr id="9" name="Hexagon 8">
              <a:extLst>
                <a:ext uri="{FF2B5EF4-FFF2-40B4-BE49-F238E27FC236}">
                  <a16:creationId xmlns:a16="http://schemas.microsoft.com/office/drawing/2014/main" id="{2DAEE0C8-C5E7-EA5D-7041-DC2A3CA89B25}"/>
                </a:ext>
              </a:extLst>
            </p:cNvPr>
            <p:cNvSpPr/>
            <p:nvPr/>
          </p:nvSpPr>
          <p:spPr>
            <a:xfrm>
              <a:off x="6999574" y="5713555"/>
              <a:ext cx="2196532" cy="1658713"/>
            </a:xfrm>
            <a:prstGeom prst="hexag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t>Participate in collaborative projects</a:t>
              </a:r>
              <a:endParaRPr lang="en-GB" sz="1400" b="1">
                <a:ea typeface="Source Sans Pro"/>
              </a:endParaRPr>
            </a:p>
          </p:txBody>
        </p:sp>
        <p:sp>
          <p:nvSpPr>
            <p:cNvPr id="10" name="Hexagon 9">
              <a:extLst>
                <a:ext uri="{FF2B5EF4-FFF2-40B4-BE49-F238E27FC236}">
                  <a16:creationId xmlns:a16="http://schemas.microsoft.com/office/drawing/2014/main" id="{FF1F03A2-FC0D-8901-2E82-11F9EDD23FB5}"/>
                </a:ext>
              </a:extLst>
            </p:cNvPr>
            <p:cNvSpPr/>
            <p:nvPr/>
          </p:nvSpPr>
          <p:spPr>
            <a:xfrm>
              <a:off x="6999574" y="3884501"/>
              <a:ext cx="2196532" cy="1658713"/>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t>Connect with like-minded organisations and experts</a:t>
              </a:r>
              <a:endParaRPr lang="en-GB" sz="1400" b="1">
                <a:ea typeface="Source Sans Pro"/>
              </a:endParaRPr>
            </a:p>
          </p:txBody>
        </p:sp>
        <p:sp>
          <p:nvSpPr>
            <p:cNvPr id="11" name="Hexagon 10">
              <a:extLst>
                <a:ext uri="{FF2B5EF4-FFF2-40B4-BE49-F238E27FC236}">
                  <a16:creationId xmlns:a16="http://schemas.microsoft.com/office/drawing/2014/main" id="{3F56CAD2-7F2E-CFDC-8BB6-5B7BF6CD2D3D}"/>
                </a:ext>
              </a:extLst>
            </p:cNvPr>
            <p:cNvSpPr/>
            <p:nvPr/>
          </p:nvSpPr>
          <p:spPr>
            <a:xfrm>
              <a:off x="6999574" y="2055446"/>
              <a:ext cx="2196532" cy="1658713"/>
            </a:xfrm>
            <a:prstGeom prst="hexag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t>Support delivery of ESG Goals</a:t>
              </a:r>
              <a:endParaRPr lang="en-US" sz="1400" b="1"/>
            </a:p>
          </p:txBody>
        </p:sp>
        <p:sp>
          <p:nvSpPr>
            <p:cNvPr id="12" name="Hexagon 11">
              <a:extLst>
                <a:ext uri="{FF2B5EF4-FFF2-40B4-BE49-F238E27FC236}">
                  <a16:creationId xmlns:a16="http://schemas.microsoft.com/office/drawing/2014/main" id="{1FDA5E5A-331F-4AB2-D420-D2CFB7A37E9A}"/>
                </a:ext>
              </a:extLst>
            </p:cNvPr>
            <p:cNvSpPr/>
            <p:nvPr/>
          </p:nvSpPr>
          <p:spPr>
            <a:xfrm>
              <a:off x="6999574" y="7542610"/>
              <a:ext cx="2196532" cy="1658713"/>
            </a:xfrm>
            <a:prstGeom prst="hexagon">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t>Local &amp; national policy influence</a:t>
              </a:r>
              <a:endParaRPr lang="en-GB" sz="1400" b="1">
                <a:ea typeface="Source Sans Pro"/>
              </a:endParaRPr>
            </a:p>
          </p:txBody>
        </p:sp>
        <p:sp>
          <p:nvSpPr>
            <p:cNvPr id="13" name="Hexagon 12">
              <a:extLst>
                <a:ext uri="{FF2B5EF4-FFF2-40B4-BE49-F238E27FC236}">
                  <a16:creationId xmlns:a16="http://schemas.microsoft.com/office/drawing/2014/main" id="{890D8471-7A4F-D908-AB1E-97A856989804}"/>
                </a:ext>
              </a:extLst>
            </p:cNvPr>
            <p:cNvSpPr/>
            <p:nvPr/>
          </p:nvSpPr>
          <p:spPr>
            <a:xfrm>
              <a:off x="6999574" y="9371665"/>
              <a:ext cx="2196532" cy="1658713"/>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t>Recognition and visibility</a:t>
              </a:r>
              <a:endParaRPr lang="en-US" sz="1400" b="1"/>
            </a:p>
          </p:txBody>
        </p:sp>
      </p:grpSp>
      <p:sp>
        <p:nvSpPr>
          <p:cNvPr id="14" name="TextBox 13">
            <a:extLst>
              <a:ext uri="{FF2B5EF4-FFF2-40B4-BE49-F238E27FC236}">
                <a16:creationId xmlns:a16="http://schemas.microsoft.com/office/drawing/2014/main" id="{F4265FD7-01F2-13A2-B4B8-5A270EB814D0}"/>
              </a:ext>
            </a:extLst>
          </p:cNvPr>
          <p:cNvSpPr txBox="1"/>
          <p:nvPr/>
        </p:nvSpPr>
        <p:spPr>
          <a:xfrm>
            <a:off x="8425621" y="1389647"/>
            <a:ext cx="4021723" cy="215444"/>
          </a:xfrm>
          <a:prstGeom prst="rect">
            <a:avLst/>
          </a:prstGeom>
          <a:noFill/>
        </p:spPr>
        <p:txBody>
          <a:bodyPr wrap="square" lIns="0" tIns="0" rIns="0" bIns="0" rtlCol="0">
            <a:spAutoFit/>
          </a:bodyPr>
          <a:lstStyle/>
          <a:p>
            <a:r>
              <a:rPr lang="en-GB" sz="1400" b="1">
                <a:solidFill>
                  <a:schemeClr val="accent5"/>
                </a:solidFill>
              </a:rPr>
              <a:t>Zero Carbon Oxford Partnership benefits:</a:t>
            </a:r>
          </a:p>
        </p:txBody>
      </p:sp>
      <p:sp>
        <p:nvSpPr>
          <p:cNvPr id="16" name="TextBox 15">
            <a:extLst>
              <a:ext uri="{FF2B5EF4-FFF2-40B4-BE49-F238E27FC236}">
                <a16:creationId xmlns:a16="http://schemas.microsoft.com/office/drawing/2014/main" id="{EBB281AE-C9CD-042F-D90D-574CBDFCF7A1}"/>
              </a:ext>
            </a:extLst>
          </p:cNvPr>
          <p:cNvSpPr txBox="1"/>
          <p:nvPr/>
        </p:nvSpPr>
        <p:spPr>
          <a:xfrm>
            <a:off x="8136364" y="4831189"/>
            <a:ext cx="3865136" cy="1569660"/>
          </a:xfrm>
          <a:prstGeom prst="rect">
            <a:avLst/>
          </a:prstGeom>
          <a:noFill/>
        </p:spPr>
        <p:txBody>
          <a:bodyPr wrap="square">
            <a:spAutoFit/>
          </a:bodyPr>
          <a:lstStyle/>
          <a:p>
            <a:r>
              <a:rPr lang="en-GB" sz="1200" dirty="0">
                <a:ea typeface="Source Sans Pro"/>
              </a:rPr>
              <a:t>By being part of ZCOP, members of will be able to access a wide network of expertise and activities in industrial, domestic, commercial, institutional and transport decarbonisation.​ ZCOP's strong reputation and track record strengthens benefits of industrial's participation in the Oxford Industrial Cluster. 24 organisations, including BMW Group, Unipart, ARC Oxford, and Oxfordshire Greentech, are already part of ZCOP.</a:t>
            </a:r>
          </a:p>
        </p:txBody>
      </p:sp>
    </p:spTree>
    <p:extLst>
      <p:ext uri="{BB962C8B-B14F-4D97-AF65-F5344CB8AC3E}">
        <p14:creationId xmlns:p14="http://schemas.microsoft.com/office/powerpoint/2010/main" val="4360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A161931-76D3-7C46-A532-13536690E496}"/>
              </a:ext>
            </a:extLst>
          </p:cNvPr>
          <p:cNvGraphicFramePr>
            <a:graphicFrameLocks noChangeAspect="1"/>
          </p:cNvGraphicFramePr>
          <p:nvPr>
            <p:custDataLst>
              <p:tags r:id="rId1"/>
            </p:custDataLst>
            <p:extLst>
              <p:ext uri="{D42A27DB-BD31-4B8C-83A1-F6EECF244321}">
                <p14:modId xmlns:p14="http://schemas.microsoft.com/office/powerpoint/2010/main" val="3994063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2" imgH="476" progId="TCLayout.ActiveDocument.1">
                  <p:embed/>
                </p:oleObj>
              </mc:Choice>
              <mc:Fallback>
                <p:oleObj name="think-cell Slide" r:id="rId3" imgW="472" imgH="476" progId="TCLayout.ActiveDocument.1">
                  <p:embed/>
                  <p:pic>
                    <p:nvPicPr>
                      <p:cNvPr id="7" name="think-cell data - do not delete" hidden="1">
                        <a:extLst>
                          <a:ext uri="{FF2B5EF4-FFF2-40B4-BE49-F238E27FC236}">
                            <a16:creationId xmlns:a16="http://schemas.microsoft.com/office/drawing/2014/main" id="{6A161931-76D3-7C46-A532-13536690E4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1A45B8F4-D96E-7F1E-7C73-70467268002C}"/>
              </a:ext>
            </a:extLst>
          </p:cNvPr>
          <p:cNvSpPr>
            <a:spLocks noGrp="1"/>
          </p:cNvSpPr>
          <p:nvPr>
            <p:ph type="ftr" sz="quarter" idx="11"/>
          </p:nvPr>
        </p:nvSpPr>
        <p:spPr/>
        <p:txBody>
          <a:bodyPr/>
          <a:lstStyle/>
          <a:p>
            <a:r>
              <a:rPr lang="en-GB" dirty="0"/>
              <a:t>Oxford Industrial Decarbonisation Project - Roadmap  </a:t>
            </a:r>
          </a:p>
        </p:txBody>
      </p:sp>
      <p:sp>
        <p:nvSpPr>
          <p:cNvPr id="4" name="Title 3">
            <a:extLst>
              <a:ext uri="{FF2B5EF4-FFF2-40B4-BE49-F238E27FC236}">
                <a16:creationId xmlns:a16="http://schemas.microsoft.com/office/drawing/2014/main" id="{AE500B3D-AE3B-9E78-17D9-BAB86F75AB8A}"/>
              </a:ext>
            </a:extLst>
          </p:cNvPr>
          <p:cNvSpPr>
            <a:spLocks noGrp="1"/>
          </p:cNvSpPr>
          <p:nvPr>
            <p:ph type="title"/>
          </p:nvPr>
        </p:nvSpPr>
        <p:spPr/>
        <p:txBody>
          <a:bodyPr vert="horz"/>
          <a:lstStyle/>
          <a:p>
            <a:r>
              <a:rPr lang="en-GB" dirty="0">
                <a:solidFill>
                  <a:schemeClr val="bg1"/>
                </a:solidFill>
              </a:rPr>
              <a:t>Project background</a:t>
            </a:r>
          </a:p>
        </p:txBody>
      </p:sp>
    </p:spTree>
    <p:extLst>
      <p:ext uri="{BB962C8B-B14F-4D97-AF65-F5344CB8AC3E}">
        <p14:creationId xmlns:p14="http://schemas.microsoft.com/office/powerpoint/2010/main" val="31902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13387FF-EE4F-3D50-50F2-1F7472818A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0" name="think-cell data - do not delete" hidden="1">
                        <a:extLst>
                          <a:ext uri="{FF2B5EF4-FFF2-40B4-BE49-F238E27FC236}">
                            <a16:creationId xmlns:a16="http://schemas.microsoft.com/office/drawing/2014/main" id="{E13387FF-EE4F-3D50-50F2-1F7472818A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Footer Placeholder 31">
            <a:extLst>
              <a:ext uri="{FF2B5EF4-FFF2-40B4-BE49-F238E27FC236}">
                <a16:creationId xmlns:a16="http://schemas.microsoft.com/office/drawing/2014/main" id="{A56A854A-4262-9B7B-C274-50F74AB0CA38}"/>
              </a:ext>
            </a:extLst>
          </p:cNvPr>
          <p:cNvSpPr>
            <a:spLocks noGrp="1"/>
          </p:cNvSpPr>
          <p:nvPr>
            <p:ph type="ftr" sz="quarter" idx="11"/>
          </p:nvPr>
        </p:nvSpPr>
        <p:spPr/>
        <p:txBody>
          <a:bodyPr/>
          <a:lstStyle/>
          <a:p>
            <a:r>
              <a:rPr lang="en-GB" dirty="0"/>
              <a:t>Oxford Industrial Decarbonisation Project - Roadmap  </a:t>
            </a:r>
          </a:p>
        </p:txBody>
      </p:sp>
      <p:sp>
        <p:nvSpPr>
          <p:cNvPr id="11" name="Title 10">
            <a:extLst>
              <a:ext uri="{FF2B5EF4-FFF2-40B4-BE49-F238E27FC236}">
                <a16:creationId xmlns:a16="http://schemas.microsoft.com/office/drawing/2014/main" id="{CD595E51-9398-5BBD-62A6-8099A8D01BFD}"/>
              </a:ext>
            </a:extLst>
          </p:cNvPr>
          <p:cNvSpPr>
            <a:spLocks noGrp="1"/>
          </p:cNvSpPr>
          <p:nvPr>
            <p:ph type="title"/>
          </p:nvPr>
        </p:nvSpPr>
        <p:spPr/>
        <p:txBody>
          <a:bodyPr vert="horz"/>
          <a:lstStyle/>
          <a:p>
            <a:r>
              <a:rPr lang="en-GB"/>
              <a:t>Introduction to this report, authors, and disclaimer </a:t>
            </a:r>
          </a:p>
        </p:txBody>
      </p:sp>
      <p:sp>
        <p:nvSpPr>
          <p:cNvPr id="27" name="Text Placeholder 26">
            <a:extLst>
              <a:ext uri="{FF2B5EF4-FFF2-40B4-BE49-F238E27FC236}">
                <a16:creationId xmlns:a16="http://schemas.microsoft.com/office/drawing/2014/main" id="{97888D72-8CB3-8FA7-612E-8D63AD42E67B}"/>
              </a:ext>
            </a:extLst>
          </p:cNvPr>
          <p:cNvSpPr>
            <a:spLocks noGrp="1"/>
          </p:cNvSpPr>
          <p:nvPr>
            <p:ph type="body" idx="1"/>
          </p:nvPr>
        </p:nvSpPr>
        <p:spPr>
          <a:xfrm>
            <a:off x="215905" y="1505396"/>
            <a:ext cx="5658684" cy="5316840"/>
          </a:xfrm>
        </p:spPr>
        <p:txBody>
          <a:bodyPr/>
          <a:lstStyle/>
          <a:p>
            <a:r>
              <a:rPr lang="en-GB" sz="2000" b="1" dirty="0">
                <a:solidFill>
                  <a:schemeClr val="accent1"/>
                </a:solidFill>
              </a:rPr>
              <a:t>ABOUT ZCOP </a:t>
            </a:r>
          </a:p>
          <a:p>
            <a:endParaRPr lang="en-GB" sz="1800" b="1" dirty="0">
              <a:solidFill>
                <a:schemeClr val="accent1"/>
              </a:solidFill>
            </a:endParaRPr>
          </a:p>
          <a:p>
            <a:pPr>
              <a:spcBef>
                <a:spcPts val="600"/>
              </a:spcBef>
            </a:pPr>
            <a:r>
              <a:rPr lang="en-GB" sz="1200" dirty="0">
                <a:latin typeface="Calibri" panose="020F0502020204030204" pitchFamily="34" charset="0"/>
              </a:rPr>
              <a:t>Since 2021, Zero Carbon Oxford Partnership (ZCOP) and the supporting Secretariat have been working together to enable the city to meet its net zero targets and prepare for climate change impacts. Ou members include both universities, both NHS Trusts, the City and County Councils, further education bodies and large businesses such as BMW Mini, Lucy Group </a:t>
            </a:r>
            <a:r>
              <a:rPr lang="en-GB" sz="1200" dirty="0" err="1">
                <a:latin typeface="Calibri" panose="020F0502020204030204" pitchFamily="34" charset="0"/>
              </a:rPr>
              <a:t>LandSec</a:t>
            </a:r>
            <a:r>
              <a:rPr lang="en-GB" sz="1200" dirty="0">
                <a:latin typeface="Calibri" panose="020F0502020204030204" pitchFamily="34" charset="0"/>
              </a:rPr>
              <a:t>, SSEN and Unipart, as well as OxLEP and the Low Carbon Hub.</a:t>
            </a:r>
          </a:p>
          <a:p>
            <a:pPr>
              <a:spcBef>
                <a:spcPts val="600"/>
              </a:spcBef>
            </a:pPr>
            <a:r>
              <a:rPr lang="en-GB" sz="1200" dirty="0">
                <a:latin typeface="Calibri" panose="020F0502020204030204" pitchFamily="34" charset="0"/>
              </a:rPr>
              <a:t>Together Partnership currently involves 21 organisations from 12 sectors, representing over 55,000 employees. It is a proactive network with an established and expanding value proposition.</a:t>
            </a:r>
          </a:p>
          <a:p>
            <a:pPr>
              <a:spcBef>
                <a:spcPts val="600"/>
              </a:spcBef>
            </a:pPr>
            <a:r>
              <a:rPr lang="en-GB" sz="1200" dirty="0"/>
              <a:t>Partnership members commit to:</a:t>
            </a:r>
          </a:p>
          <a:p>
            <a:pPr>
              <a:spcBef>
                <a:spcPts val="600"/>
              </a:spcBef>
              <a:buFont typeface="Arial" panose="020B0604020202020204" pitchFamily="34" charset="0"/>
              <a:buChar char="•"/>
            </a:pPr>
            <a:r>
              <a:rPr lang="en-GB" sz="1200" dirty="0"/>
              <a:t>Working to create a zero carbon and resilient Oxfordshire.</a:t>
            </a:r>
          </a:p>
          <a:p>
            <a:pPr>
              <a:spcBef>
                <a:spcPts val="600"/>
              </a:spcBef>
              <a:buFont typeface="Arial" panose="020B0604020202020204" pitchFamily="34" charset="0"/>
              <a:buChar char="•"/>
            </a:pPr>
            <a:r>
              <a:rPr lang="en-GB" sz="1200" dirty="0"/>
              <a:t>Working on shared projects that deliver greater carbon emission reductions than we could achieve individually.</a:t>
            </a:r>
          </a:p>
          <a:p>
            <a:pPr>
              <a:spcBef>
                <a:spcPts val="600"/>
              </a:spcBef>
              <a:buFont typeface="Arial" panose="020B0604020202020204" pitchFamily="34" charset="0"/>
              <a:buChar char="•"/>
            </a:pPr>
            <a:r>
              <a:rPr lang="en-GB" sz="1200" dirty="0"/>
              <a:t>Emphasising  local, community and non-carbon benefits of climate action.</a:t>
            </a:r>
          </a:p>
          <a:p>
            <a:pPr>
              <a:spcBef>
                <a:spcPts val="600"/>
              </a:spcBef>
              <a:buFont typeface="Arial" panose="020B0604020202020204" pitchFamily="34" charset="0"/>
              <a:buChar char="•"/>
            </a:pPr>
            <a:endParaRPr lang="en-GB" sz="1200" dirty="0"/>
          </a:p>
          <a:p>
            <a:pPr>
              <a:spcBef>
                <a:spcPts val="600"/>
              </a:spcBef>
              <a:buFont typeface="Arial" panose="020B0604020202020204" pitchFamily="34" charset="0"/>
              <a:buChar char="•"/>
            </a:pPr>
            <a:r>
              <a:rPr lang="en-GB" sz="1200" dirty="0"/>
              <a:t>This project </a:t>
            </a:r>
          </a:p>
          <a:p>
            <a:pPr indent="0">
              <a:spcBef>
                <a:spcPts val="600"/>
              </a:spcBef>
            </a:pPr>
            <a:br>
              <a:rPr lang="en-GB" sz="1200" dirty="0"/>
            </a:br>
            <a:endParaRPr lang="en-GB" sz="800" dirty="0"/>
          </a:p>
          <a:p>
            <a:endParaRPr lang="en-GB" sz="2400" dirty="0"/>
          </a:p>
          <a:p>
            <a:endParaRPr lang="en-GB" dirty="0"/>
          </a:p>
        </p:txBody>
      </p:sp>
      <p:sp>
        <p:nvSpPr>
          <p:cNvPr id="15" name="Rectangle 14">
            <a:extLst>
              <a:ext uri="{FF2B5EF4-FFF2-40B4-BE49-F238E27FC236}">
                <a16:creationId xmlns:a16="http://schemas.microsoft.com/office/drawing/2014/main" id="{412216FC-C96D-8E1F-6A54-CAB2350A86DE}"/>
              </a:ext>
            </a:extLst>
          </p:cNvPr>
          <p:cNvSpPr/>
          <p:nvPr/>
        </p:nvSpPr>
        <p:spPr>
          <a:xfrm>
            <a:off x="55184" y="5204352"/>
            <a:ext cx="8631616" cy="90503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ea typeface="+mn-ea"/>
                <a:cs typeface="+mn-cs"/>
              </a:rPr>
              <a:t>Disclaimer</a:t>
            </a:r>
            <a:endParaRPr kumimoji="0" lang="en-GB" sz="1100" b="1" i="0" u="none" strike="noStrike" kern="1200" cap="none" spc="0" normalizeH="0" baseline="0" noProof="0" dirty="0">
              <a:ln>
                <a:noFill/>
              </a:ln>
              <a:solidFill>
                <a:sysClr val="windowText" lastClr="000000"/>
              </a:solidFill>
              <a:effectLst/>
              <a:uLnTx/>
              <a:uFillTx/>
              <a:ea typeface="+mn-ea"/>
              <a:cs typeface="+mn-cs"/>
            </a:endParaRP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GB" sz="1100" i="0" u="none" strike="noStrike" kern="1200" cap="none" spc="0" normalizeH="0" baseline="0" noProof="0" dirty="0">
                <a:ln>
                  <a:noFill/>
                </a:ln>
                <a:solidFill>
                  <a:schemeClr val="tx1"/>
                </a:solidFill>
                <a:effectLst/>
                <a:uLnTx/>
                <a:uFillTx/>
                <a:ea typeface="+mn-ea"/>
                <a:cs typeface="+mn-cs"/>
              </a:rPr>
              <a:t>This report was developed as part of the ZCOP Industrial Decarbonisation Roadmap Project led by Oxford City Council on behalf of the ZCOP Partnership. The conclusions and recommendations do not necessarily represent the view of any members of ZCOP. Whilst every effort has been made to ensure the accuracy of this report, neither ZCOP, OCC, or ERM warrant its accuracy or will, regardless of its or their negligence, assume liability for any foreseeable or unforeseeable use made of this report which liability is hereby excluded.</a:t>
            </a:r>
            <a:endParaRPr lang="en-GB" sz="1100" dirty="0">
              <a:solidFill>
                <a:schemeClr val="tx1"/>
              </a:solidFill>
            </a:endParaRPr>
          </a:p>
        </p:txBody>
      </p:sp>
      <p:sp>
        <p:nvSpPr>
          <p:cNvPr id="8" name="TextBox 7">
            <a:extLst>
              <a:ext uri="{FF2B5EF4-FFF2-40B4-BE49-F238E27FC236}">
                <a16:creationId xmlns:a16="http://schemas.microsoft.com/office/drawing/2014/main" id="{F57654F0-7575-6B5D-75ED-60EF0EF12CDE}"/>
              </a:ext>
            </a:extLst>
          </p:cNvPr>
          <p:cNvSpPr txBox="1"/>
          <p:nvPr/>
        </p:nvSpPr>
        <p:spPr>
          <a:xfrm>
            <a:off x="6177086" y="1505396"/>
            <a:ext cx="5435540" cy="3400931"/>
          </a:xfrm>
          <a:prstGeom prst="rect">
            <a:avLst/>
          </a:prstGeom>
          <a:noFill/>
        </p:spPr>
        <p:txBody>
          <a:bodyPr wrap="square">
            <a:spAutoFit/>
          </a:bodyPr>
          <a:lstStyle/>
          <a:p>
            <a:pPr algn="l" rtl="0" fontAlgn="base"/>
            <a:r>
              <a:rPr lang="en-GB" sz="2000" b="1" i="0" dirty="0">
                <a:solidFill>
                  <a:schemeClr val="accent6">
                    <a:lumMod val="75000"/>
                  </a:schemeClr>
                </a:solidFill>
                <a:effectLst/>
              </a:rPr>
              <a:t>ZCOP </a:t>
            </a:r>
            <a:r>
              <a:rPr lang="en-GB" sz="2000" b="1" dirty="0">
                <a:solidFill>
                  <a:schemeClr val="accent6">
                    <a:lumMod val="75000"/>
                  </a:schemeClr>
                </a:solidFill>
              </a:rPr>
              <a:t>Oxfordshire</a:t>
            </a:r>
            <a:endParaRPr lang="en-GB" sz="2000" b="1" i="0" dirty="0">
              <a:solidFill>
                <a:schemeClr val="accent6">
                  <a:lumMod val="75000"/>
                </a:schemeClr>
              </a:solidFill>
              <a:effectLst/>
            </a:endParaRPr>
          </a:p>
          <a:p>
            <a:pPr algn="l" rtl="0" fontAlgn="base"/>
            <a:endParaRPr lang="en-GB" sz="2400" b="0" i="0" dirty="0">
              <a:effectLst/>
            </a:endParaRPr>
          </a:p>
          <a:p>
            <a:pPr algn="just" rtl="0" fontAlgn="base"/>
            <a:r>
              <a:rPr lang="en-GB" sz="1200" b="0" i="0" dirty="0">
                <a:effectLst/>
              </a:rPr>
              <a:t>Building on the success of </a:t>
            </a:r>
            <a:r>
              <a:rPr lang="en-GB" sz="1200" b="0" i="0" u="sng" strike="noStrike" dirty="0">
                <a:effectLst/>
                <a:hlinkClick r:id="rId6">
                  <a:extLst>
                    <a:ext uri="{A12FA001-AC4F-418D-AE19-62706E023703}">
                      <ahyp:hlinkClr xmlns:ahyp="http://schemas.microsoft.com/office/drawing/2018/hyperlinkcolor" val="tx"/>
                    </a:ext>
                  </a:extLst>
                </a:hlinkClick>
              </a:rPr>
              <a:t>Zero Carbon Oxford Partnership</a:t>
            </a:r>
            <a:r>
              <a:rPr lang="en-GB" sz="1200" b="0" i="0" dirty="0">
                <a:effectLst/>
              </a:rPr>
              <a:t>, we are expanding to become a countywide body to drive collaborative climate action across Oxfordshire.  We will build on this record of enabling partners to collaborate to accelerate climate action</a:t>
            </a:r>
            <a:r>
              <a:rPr lang="en-GB" sz="1200" dirty="0"/>
              <a:t>, </a:t>
            </a:r>
            <a:r>
              <a:rPr lang="en-GB" sz="1200" b="0" i="0" dirty="0">
                <a:effectLst/>
              </a:rPr>
              <a:t>harnessing our collective skills and powers expertise and – increasingly – new sources of funding, to accelerate local net zero projects.</a:t>
            </a:r>
          </a:p>
          <a:p>
            <a:pPr algn="just" rtl="0" fontAlgn="base"/>
            <a:endParaRPr lang="en-GB" sz="1200" dirty="0"/>
          </a:p>
          <a:p>
            <a:pPr algn="just" rtl="0" fontAlgn="base"/>
            <a:r>
              <a:rPr lang="en-GB" sz="1200" b="0" i="0" dirty="0">
                <a:effectLst/>
              </a:rPr>
              <a:t>ZCOP and the Oxford Industrial Cluster are keen to support other clusters to develop across the county, learning from our approach and  experience from this project.</a:t>
            </a:r>
          </a:p>
          <a:p>
            <a:pPr algn="just" rtl="0" fontAlgn="base"/>
            <a:endParaRPr lang="en-GB" sz="1200" dirty="0"/>
          </a:p>
          <a:p>
            <a:pPr algn="just" rtl="0" fontAlgn="base"/>
            <a:r>
              <a:rPr lang="en-GB" sz="1200" b="0" i="0" dirty="0">
                <a:effectLst/>
              </a:rPr>
              <a:t>Industrial organisations are encouraged to contact the secretariat to learn more: </a:t>
            </a:r>
            <a:r>
              <a:rPr lang="en-GB" sz="1200" b="0" i="0" dirty="0">
                <a:effectLst/>
                <a:hlinkClick r:id="rId7"/>
              </a:rPr>
              <a:t>ZCOP@Oxford.gov.uk</a:t>
            </a:r>
            <a:r>
              <a:rPr lang="en-GB" sz="1200" b="0" i="0" dirty="0">
                <a:effectLst/>
              </a:rPr>
              <a:t> </a:t>
            </a:r>
          </a:p>
          <a:p>
            <a:pPr algn="l" rtl="0" fontAlgn="base"/>
            <a:r>
              <a:rPr lang="en-GB" sz="1100" b="0" i="0" dirty="0">
                <a:effectLst/>
              </a:rPr>
              <a:t> </a:t>
            </a:r>
          </a:p>
          <a:p>
            <a:pPr algn="l">
              <a:lnSpc>
                <a:spcPct val="100000"/>
              </a:lnSpc>
              <a:buFont typeface="Arial" panose="020B0604020202020204" pitchFamily="34" charset="0"/>
              <a:buChar char="•"/>
            </a:pPr>
            <a:endParaRPr lang="en-GB" sz="1600" i="0" dirty="0">
              <a:solidFill>
                <a:schemeClr val="bg1"/>
              </a:solidFill>
              <a:effectLst/>
              <a:ea typeface="Source Sans Pro SemiBold" panose="020B0603030403020204" pitchFamily="34" charset="0"/>
            </a:endParaRPr>
          </a:p>
        </p:txBody>
      </p:sp>
      <p:pic>
        <p:nvPicPr>
          <p:cNvPr id="12" name="Picture 11">
            <a:extLst>
              <a:ext uri="{FF2B5EF4-FFF2-40B4-BE49-F238E27FC236}">
                <a16:creationId xmlns:a16="http://schemas.microsoft.com/office/drawing/2014/main" id="{0DCF76E0-A4A7-7981-BC03-1F71558562B5}"/>
              </a:ext>
            </a:extLst>
          </p:cNvPr>
          <p:cNvPicPr>
            <a:picLocks noChangeAspect="1"/>
          </p:cNvPicPr>
          <p:nvPr/>
        </p:nvPicPr>
        <p:blipFill>
          <a:blip r:embed="rId8"/>
          <a:stretch>
            <a:fillRect/>
          </a:stretch>
        </p:blipFill>
        <p:spPr>
          <a:xfrm>
            <a:off x="10207256" y="1445609"/>
            <a:ext cx="1524669" cy="606115"/>
          </a:xfrm>
          <a:prstGeom prst="rect">
            <a:avLst/>
          </a:prstGeom>
        </p:spPr>
      </p:pic>
      <p:pic>
        <p:nvPicPr>
          <p:cNvPr id="18" name="Picture 17">
            <a:extLst>
              <a:ext uri="{FF2B5EF4-FFF2-40B4-BE49-F238E27FC236}">
                <a16:creationId xmlns:a16="http://schemas.microsoft.com/office/drawing/2014/main" id="{0048DAE1-8FC0-C3CF-D0BC-359128EDEF19}"/>
              </a:ext>
            </a:extLst>
          </p:cNvPr>
          <p:cNvPicPr>
            <a:picLocks noChangeAspect="1"/>
          </p:cNvPicPr>
          <p:nvPr/>
        </p:nvPicPr>
        <p:blipFill>
          <a:blip r:embed="rId9"/>
          <a:stretch>
            <a:fillRect/>
          </a:stretch>
        </p:blipFill>
        <p:spPr>
          <a:xfrm>
            <a:off x="4582633" y="1505396"/>
            <a:ext cx="1352112" cy="602304"/>
          </a:xfrm>
          <a:prstGeom prst="rect">
            <a:avLst/>
          </a:prstGeom>
        </p:spPr>
      </p:pic>
      <p:grpSp>
        <p:nvGrpSpPr>
          <p:cNvPr id="6" name="Group 5">
            <a:extLst>
              <a:ext uri="{FF2B5EF4-FFF2-40B4-BE49-F238E27FC236}">
                <a16:creationId xmlns:a16="http://schemas.microsoft.com/office/drawing/2014/main" id="{95EA791E-3AF5-0954-64D0-D9840A269F42}"/>
              </a:ext>
            </a:extLst>
          </p:cNvPr>
          <p:cNvGrpSpPr/>
          <p:nvPr/>
        </p:nvGrpSpPr>
        <p:grpSpPr>
          <a:xfrm>
            <a:off x="8579389" y="5576769"/>
            <a:ext cx="3475046" cy="1065231"/>
            <a:chOff x="8325527" y="4920713"/>
            <a:chExt cx="3475046" cy="1065231"/>
          </a:xfrm>
        </p:grpSpPr>
        <p:pic>
          <p:nvPicPr>
            <p:cNvPr id="1026" name="Picture 2" descr="Department for Energy Security and Net Zero - Wikipedia">
              <a:extLst>
                <a:ext uri="{FF2B5EF4-FFF2-40B4-BE49-F238E27FC236}">
                  <a16:creationId xmlns:a16="http://schemas.microsoft.com/office/drawing/2014/main" id="{E57B6BF4-24B2-02A5-3316-8BE2189593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1819" y="4920713"/>
              <a:ext cx="1658754" cy="1065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095AD2-095F-1B34-1853-E5866701C9E9}"/>
                </a:ext>
              </a:extLst>
            </p:cNvPr>
            <p:cNvSpPr txBox="1"/>
            <p:nvPr/>
          </p:nvSpPr>
          <p:spPr>
            <a:xfrm>
              <a:off x="8325527" y="5068608"/>
              <a:ext cx="1790625" cy="769441"/>
            </a:xfrm>
            <a:prstGeom prst="rect">
              <a:avLst/>
            </a:prstGeom>
            <a:noFill/>
          </p:spPr>
          <p:txBody>
            <a:bodyPr wrap="square">
              <a:spAutoFit/>
            </a:bodyPr>
            <a:lstStyle/>
            <a:p>
              <a:pPr algn="r"/>
              <a:r>
                <a:rPr lang="en-GB" sz="1100" kern="100" spc="20" dirty="0">
                  <a:ea typeface="Source Sans Pro" panose="020B0503030403020204" pitchFamily="34" charset="0"/>
                </a:rPr>
                <a:t>Funded by DESNZ through the Local Industrial Decarbonisation Plans (LIDP) grant </a:t>
              </a:r>
            </a:p>
          </p:txBody>
        </p:sp>
      </p:grpSp>
    </p:spTree>
    <p:extLst>
      <p:ext uri="{BB962C8B-B14F-4D97-AF65-F5344CB8AC3E}">
        <p14:creationId xmlns:p14="http://schemas.microsoft.com/office/powerpoint/2010/main" val="15096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EBD690A-20ED-49A0-4660-7DA5409987D1}"/>
              </a:ext>
            </a:extLst>
          </p:cNvPr>
          <p:cNvGraphicFramePr>
            <a:graphicFrameLocks noChangeAspect="1"/>
          </p:cNvGraphicFramePr>
          <p:nvPr>
            <p:custDataLst>
              <p:tags r:id="rId1"/>
            </p:custDataLst>
            <p:extLst>
              <p:ext uri="{D42A27DB-BD31-4B8C-83A1-F6EECF244321}">
                <p14:modId xmlns:p14="http://schemas.microsoft.com/office/powerpoint/2010/main" val="3780084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7" name="think-cell data - do not delete" hidden="1">
                        <a:extLst>
                          <a:ext uri="{FF2B5EF4-FFF2-40B4-BE49-F238E27FC236}">
                            <a16:creationId xmlns:a16="http://schemas.microsoft.com/office/drawing/2014/main" id="{BEBD690A-20ED-49A0-4660-7DA5409987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C54FD91-B49D-9CCC-2ADA-BC889A67A151}"/>
              </a:ext>
            </a:extLst>
          </p:cNvPr>
          <p:cNvSpPr>
            <a:spLocks noGrp="1"/>
          </p:cNvSpPr>
          <p:nvPr>
            <p:ph type="title"/>
          </p:nvPr>
        </p:nvSpPr>
        <p:spPr>
          <a:xfrm>
            <a:off x="215900" y="216000"/>
            <a:ext cx="10862408" cy="720000"/>
          </a:xfrm>
        </p:spPr>
        <p:txBody>
          <a:bodyPr vert="horz"/>
          <a:lstStyle/>
          <a:p>
            <a:r>
              <a:rPr lang="en-GB" dirty="0"/>
              <a:t>The roadmap &amp; action plan was developed collaboratively and builds on several detailed supporting studies</a:t>
            </a:r>
          </a:p>
        </p:txBody>
      </p:sp>
      <p:sp>
        <p:nvSpPr>
          <p:cNvPr id="5" name="Footer Placeholder 4">
            <a:extLst>
              <a:ext uri="{FF2B5EF4-FFF2-40B4-BE49-F238E27FC236}">
                <a16:creationId xmlns:a16="http://schemas.microsoft.com/office/drawing/2014/main" id="{B0418FC5-C433-EE2C-6B2A-DB313BCEB1B2}"/>
              </a:ext>
            </a:extLst>
          </p:cNvPr>
          <p:cNvSpPr>
            <a:spLocks noGrp="1"/>
          </p:cNvSpPr>
          <p:nvPr>
            <p:ph type="ftr" sz="quarter" idx="11"/>
          </p:nvPr>
        </p:nvSpPr>
        <p:spPr/>
        <p:txBody>
          <a:bodyPr/>
          <a:lstStyle/>
          <a:p>
            <a:r>
              <a:rPr lang="en-GB" dirty="0"/>
              <a:t>Oxford Industrial Decarbonisation Project - Roadmap  </a:t>
            </a:r>
          </a:p>
        </p:txBody>
      </p:sp>
      <p:sp>
        <p:nvSpPr>
          <p:cNvPr id="6" name="Text Placeholder 5">
            <a:extLst>
              <a:ext uri="{FF2B5EF4-FFF2-40B4-BE49-F238E27FC236}">
                <a16:creationId xmlns:a16="http://schemas.microsoft.com/office/drawing/2014/main" id="{7C2AD62F-8AC9-AD06-A815-46CCB9F1DCFE}"/>
              </a:ext>
            </a:extLst>
          </p:cNvPr>
          <p:cNvSpPr>
            <a:spLocks noGrp="1"/>
          </p:cNvSpPr>
          <p:nvPr>
            <p:ph type="body" sz="quarter" idx="16"/>
          </p:nvPr>
        </p:nvSpPr>
        <p:spPr>
          <a:xfrm>
            <a:off x="215899" y="1260101"/>
            <a:ext cx="11760200" cy="1661993"/>
          </a:xfrm>
        </p:spPr>
        <p:txBody>
          <a:bodyPr/>
          <a:lstStyle/>
          <a:p>
            <a:pPr marL="171450" indent="-171450">
              <a:buFont typeface="Arial" panose="020B0604020202020204" pitchFamily="34" charset="0"/>
              <a:buChar char="•"/>
            </a:pPr>
            <a:r>
              <a:rPr lang="en-GB" sz="1200" dirty="0"/>
              <a:t>This </a:t>
            </a:r>
            <a:r>
              <a:rPr lang="en-GB" sz="1200" b="1" dirty="0"/>
              <a:t>Oxford Industrial Decarbonisation Roadmap  </a:t>
            </a:r>
            <a:r>
              <a:rPr lang="en-GB" sz="1200" dirty="0"/>
              <a:t>has been developed by Zero Carbon Oxford Partnership, ERM, and Oxfordshire Greentech following a series of detailed studies exploring the industrial cluster, its technological options for decarbonisation, the level of ambition required, and the barriers to be overcome.</a:t>
            </a:r>
          </a:p>
          <a:p>
            <a:pPr marL="171450" indent="-171450">
              <a:buFont typeface="Arial" panose="020B0604020202020204" pitchFamily="34" charset="0"/>
              <a:buChar char="•"/>
            </a:pPr>
            <a:r>
              <a:rPr lang="en-GB" sz="1200" dirty="0"/>
              <a:t>Specific targets and actions were developed in </a:t>
            </a:r>
            <a:r>
              <a:rPr lang="en-GB" sz="1200" b="1" dirty="0"/>
              <a:t>collaboration with local councils, local industrials, energy providers, technology developers, and the investor community </a:t>
            </a:r>
            <a:r>
              <a:rPr lang="en-GB" sz="1200" dirty="0"/>
              <a:t>based on the findings from these supporting studies. Further details of the actions developed are included in future publications. </a:t>
            </a:r>
          </a:p>
          <a:p>
            <a:pPr marL="171450" indent="-171450">
              <a:buFont typeface="Arial" panose="020B0604020202020204" pitchFamily="34" charset="0"/>
              <a:buChar char="•"/>
            </a:pPr>
            <a:r>
              <a:rPr lang="en-GB" sz="1200" dirty="0"/>
              <a:t>Key outcomes from the supporting studies are </a:t>
            </a:r>
            <a:r>
              <a:rPr lang="en-GB" sz="1200" b="1" dirty="0"/>
              <a:t>included as Supporting Evidence for this report</a:t>
            </a:r>
            <a:r>
              <a:rPr lang="en-GB" sz="1200" dirty="0"/>
              <a:t>, with the individual studies accessible on the ZCOP website late in the year. A summary of the methodology for each supporting study is included in an  Appendix document. </a:t>
            </a:r>
          </a:p>
        </p:txBody>
      </p:sp>
      <p:sp>
        <p:nvSpPr>
          <p:cNvPr id="36" name="TextBox 35">
            <a:extLst>
              <a:ext uri="{FF2B5EF4-FFF2-40B4-BE49-F238E27FC236}">
                <a16:creationId xmlns:a16="http://schemas.microsoft.com/office/drawing/2014/main" id="{A54E4B80-27F5-4E76-513E-0F62D57C77EF}"/>
              </a:ext>
            </a:extLst>
          </p:cNvPr>
          <p:cNvSpPr txBox="1"/>
          <p:nvPr/>
        </p:nvSpPr>
        <p:spPr>
          <a:xfrm>
            <a:off x="215899" y="4453030"/>
            <a:ext cx="2262180" cy="1477328"/>
          </a:xfrm>
          <a:prstGeom prst="rect">
            <a:avLst/>
          </a:prstGeom>
          <a:noFill/>
        </p:spPr>
        <p:txBody>
          <a:bodyPr wrap="square" lIns="0" tIns="0" rIns="0" bIns="0" rtlCol="0">
            <a:spAutoFit/>
          </a:bodyPr>
          <a:lstStyle/>
          <a:p>
            <a:pPr algn="l"/>
            <a:r>
              <a:rPr lang="en-GB" sz="1200" b="1"/>
              <a:t>Industrial Landscape &amp; Baseline</a:t>
            </a:r>
          </a:p>
          <a:p>
            <a:pPr marL="171450" indent="-171450" algn="l">
              <a:buFont typeface="Arial" panose="020B0604020202020204" pitchFamily="34" charset="0"/>
              <a:buChar char="•"/>
            </a:pPr>
            <a:r>
              <a:rPr lang="en-GB" sz="1200"/>
              <a:t>Defined the Oxford industrial cluster, key sectors, locations, and processes.</a:t>
            </a:r>
          </a:p>
          <a:p>
            <a:pPr marL="171450" indent="-171450" algn="l">
              <a:buFont typeface="Arial" panose="020B0604020202020204" pitchFamily="34" charset="0"/>
              <a:buChar char="•"/>
            </a:pPr>
            <a:r>
              <a:rPr lang="en-GB" sz="1200"/>
              <a:t>Evaluated current energy consumption and emissions.</a:t>
            </a:r>
          </a:p>
          <a:p>
            <a:pPr marL="171450" indent="-171450" algn="l">
              <a:buFont typeface="Arial" panose="020B0604020202020204" pitchFamily="34" charset="0"/>
              <a:buChar char="•"/>
            </a:pPr>
            <a:r>
              <a:rPr lang="en-GB" sz="1200"/>
              <a:t>Identified future growth of the Oxford Industrial Cluster.</a:t>
            </a:r>
          </a:p>
        </p:txBody>
      </p:sp>
      <p:sp>
        <p:nvSpPr>
          <p:cNvPr id="37" name="TextBox 36">
            <a:extLst>
              <a:ext uri="{FF2B5EF4-FFF2-40B4-BE49-F238E27FC236}">
                <a16:creationId xmlns:a16="http://schemas.microsoft.com/office/drawing/2014/main" id="{E7E9B322-8F24-2D43-CC6B-0B75F3122487}"/>
              </a:ext>
            </a:extLst>
          </p:cNvPr>
          <p:cNvSpPr txBox="1"/>
          <p:nvPr/>
        </p:nvSpPr>
        <p:spPr>
          <a:xfrm>
            <a:off x="2621540" y="4453030"/>
            <a:ext cx="2262180" cy="1661993"/>
          </a:xfrm>
          <a:prstGeom prst="rect">
            <a:avLst/>
          </a:prstGeom>
          <a:noFill/>
        </p:spPr>
        <p:txBody>
          <a:bodyPr wrap="square" lIns="0" tIns="0" rIns="0" bIns="0" rtlCol="0">
            <a:spAutoFit/>
          </a:bodyPr>
          <a:lstStyle/>
          <a:p>
            <a:pPr algn="l"/>
            <a:r>
              <a:rPr lang="en-GB" sz="1200" b="1"/>
              <a:t>Technology Prioritisation</a:t>
            </a:r>
          </a:p>
          <a:p>
            <a:pPr marL="171450" indent="-171450" algn="l">
              <a:buFont typeface="Arial" panose="020B0604020202020204" pitchFamily="34" charset="0"/>
              <a:buChar char="•"/>
            </a:pPr>
            <a:r>
              <a:rPr lang="en-GB" sz="1200"/>
              <a:t>Reviewed possible decarbonisation technologies against criteria of technology readiness, cost, applicability, and a range of barriers.</a:t>
            </a:r>
          </a:p>
          <a:p>
            <a:pPr marL="171450" indent="-171450" algn="l">
              <a:buFont typeface="Arial" panose="020B0604020202020204" pitchFamily="34" charset="0"/>
              <a:buChar char="•"/>
            </a:pPr>
            <a:r>
              <a:rPr lang="en-GB" sz="1200"/>
              <a:t>Identified most appropriate technologies for Oxford industrials.</a:t>
            </a:r>
          </a:p>
        </p:txBody>
      </p:sp>
      <p:sp>
        <p:nvSpPr>
          <p:cNvPr id="38" name="TextBox 37">
            <a:extLst>
              <a:ext uri="{FF2B5EF4-FFF2-40B4-BE49-F238E27FC236}">
                <a16:creationId xmlns:a16="http://schemas.microsoft.com/office/drawing/2014/main" id="{EB9EDA85-6BB3-C795-2F41-2C99AFE26A5B}"/>
              </a:ext>
            </a:extLst>
          </p:cNvPr>
          <p:cNvSpPr txBox="1"/>
          <p:nvPr/>
        </p:nvSpPr>
        <p:spPr>
          <a:xfrm>
            <a:off x="4964910" y="4451903"/>
            <a:ext cx="2262180" cy="2031325"/>
          </a:xfrm>
          <a:prstGeom prst="rect">
            <a:avLst/>
          </a:prstGeom>
          <a:noFill/>
        </p:spPr>
        <p:txBody>
          <a:bodyPr wrap="square" lIns="0" tIns="0" rIns="0" bIns="0" rtlCol="0">
            <a:spAutoFit/>
          </a:bodyPr>
          <a:lstStyle/>
          <a:p>
            <a:pPr algn="l"/>
            <a:r>
              <a:rPr lang="en-GB" sz="1200" b="1" dirty="0"/>
              <a:t>Scenario Modelling</a:t>
            </a:r>
          </a:p>
          <a:p>
            <a:pPr marL="171450" indent="-171450" algn="l">
              <a:buFont typeface="Arial" panose="020B0604020202020204" pitchFamily="34" charset="0"/>
              <a:buChar char="•"/>
            </a:pPr>
            <a:r>
              <a:rPr lang="en-GB" sz="1200" dirty="0"/>
              <a:t>Identified business-as-usual uptake for technologies and identified initiatives to accelerate uptake.</a:t>
            </a:r>
          </a:p>
          <a:p>
            <a:pPr marL="171450" indent="-171450" algn="l">
              <a:buFont typeface="Arial" panose="020B0604020202020204" pitchFamily="34" charset="0"/>
              <a:buChar char="•"/>
            </a:pPr>
            <a:r>
              <a:rPr lang="en-GB" sz="1200" dirty="0"/>
              <a:t>Developed Oxford industrial decarbonisation scenarios and technology uptake targets.</a:t>
            </a:r>
          </a:p>
          <a:p>
            <a:pPr marL="171450" indent="-171450" algn="l">
              <a:buFont typeface="Arial" panose="020B0604020202020204" pitchFamily="34" charset="0"/>
              <a:buChar char="•"/>
            </a:pPr>
            <a:r>
              <a:rPr lang="en-GB" sz="1200" dirty="0"/>
              <a:t>Evaluated impact of technology uptake on energy, emissions, costs, jobs &amp; gross value added.</a:t>
            </a:r>
          </a:p>
        </p:txBody>
      </p:sp>
      <p:sp>
        <p:nvSpPr>
          <p:cNvPr id="40" name="TextBox 39">
            <a:extLst>
              <a:ext uri="{FF2B5EF4-FFF2-40B4-BE49-F238E27FC236}">
                <a16:creationId xmlns:a16="http://schemas.microsoft.com/office/drawing/2014/main" id="{FDD1712B-6C94-30C3-B45B-2411D0FAB12B}"/>
              </a:ext>
            </a:extLst>
          </p:cNvPr>
          <p:cNvSpPr txBox="1"/>
          <p:nvPr/>
        </p:nvSpPr>
        <p:spPr>
          <a:xfrm>
            <a:off x="7388911" y="4451903"/>
            <a:ext cx="2262180" cy="1477328"/>
          </a:xfrm>
          <a:prstGeom prst="rect">
            <a:avLst/>
          </a:prstGeom>
          <a:noFill/>
        </p:spPr>
        <p:txBody>
          <a:bodyPr wrap="square" lIns="0" tIns="0" rIns="0" bIns="0" rtlCol="0">
            <a:spAutoFit/>
          </a:bodyPr>
          <a:lstStyle/>
          <a:p>
            <a:pPr algn="l"/>
            <a:r>
              <a:rPr lang="en-GB" sz="1200" b="1"/>
              <a:t>Funding and Financing</a:t>
            </a:r>
          </a:p>
          <a:p>
            <a:pPr marL="171450" indent="-171450" algn="l">
              <a:buFont typeface="Arial" panose="020B0604020202020204" pitchFamily="34" charset="0"/>
              <a:buChar char="•"/>
            </a:pPr>
            <a:r>
              <a:rPr lang="en-GB" sz="1200"/>
              <a:t>Identified barriers to funding and financing industrial decarbonisation in Oxford.</a:t>
            </a:r>
          </a:p>
          <a:p>
            <a:pPr marL="171450" indent="-171450" algn="l">
              <a:buFont typeface="Arial" panose="020B0604020202020204" pitchFamily="34" charset="0"/>
              <a:buChar char="•"/>
            </a:pPr>
            <a:r>
              <a:rPr lang="en-GB" sz="1200"/>
              <a:t>Explored options for enabling uptake of abatement technologies from a funding and financing perspective.</a:t>
            </a:r>
          </a:p>
        </p:txBody>
      </p:sp>
      <p:sp>
        <p:nvSpPr>
          <p:cNvPr id="41" name="TextBox 40">
            <a:extLst>
              <a:ext uri="{FF2B5EF4-FFF2-40B4-BE49-F238E27FC236}">
                <a16:creationId xmlns:a16="http://schemas.microsoft.com/office/drawing/2014/main" id="{9B1D321B-7372-9FD3-6370-0CC59BA84E7A}"/>
              </a:ext>
            </a:extLst>
          </p:cNvPr>
          <p:cNvSpPr txBox="1"/>
          <p:nvPr/>
        </p:nvSpPr>
        <p:spPr>
          <a:xfrm>
            <a:off x="9766715" y="4451903"/>
            <a:ext cx="2262180" cy="1661993"/>
          </a:xfrm>
          <a:prstGeom prst="rect">
            <a:avLst/>
          </a:prstGeom>
          <a:noFill/>
        </p:spPr>
        <p:txBody>
          <a:bodyPr wrap="square" lIns="0" tIns="0" rIns="0" bIns="0" rtlCol="0">
            <a:spAutoFit/>
          </a:bodyPr>
          <a:lstStyle/>
          <a:p>
            <a:pPr algn="l"/>
            <a:r>
              <a:rPr lang="en-GB" sz="1200" b="1"/>
              <a:t>Skills and Supply Chain</a:t>
            </a:r>
          </a:p>
          <a:p>
            <a:pPr marL="171450" indent="-171450" algn="l">
              <a:buFont typeface="Arial" panose="020B0604020202020204" pitchFamily="34" charset="0"/>
              <a:buChar char="•"/>
            </a:pPr>
            <a:r>
              <a:rPr lang="en-GB" sz="1200"/>
              <a:t>Identified barriers to abatement technology uptake associated with skills and supply chains in Oxford.</a:t>
            </a:r>
          </a:p>
          <a:p>
            <a:pPr marL="171450" indent="-171450" algn="l">
              <a:buFont typeface="Arial" panose="020B0604020202020204" pitchFamily="34" charset="0"/>
              <a:buChar char="•"/>
            </a:pPr>
            <a:r>
              <a:rPr lang="en-GB" sz="1200"/>
              <a:t>Explored options for enabling uptake of abatement technologies from a skills and supply chain perspective.</a:t>
            </a:r>
          </a:p>
        </p:txBody>
      </p:sp>
      <p:pic>
        <p:nvPicPr>
          <p:cNvPr id="11" name="Picture 10">
            <a:extLst>
              <a:ext uri="{FF2B5EF4-FFF2-40B4-BE49-F238E27FC236}">
                <a16:creationId xmlns:a16="http://schemas.microsoft.com/office/drawing/2014/main" id="{D722698D-60F9-90B5-8449-7F7BD75FAE1D}"/>
              </a:ext>
            </a:extLst>
          </p:cNvPr>
          <p:cNvPicPr>
            <a:picLocks noChangeAspect="1"/>
          </p:cNvPicPr>
          <p:nvPr/>
        </p:nvPicPr>
        <p:blipFill>
          <a:blip r:embed="rId5"/>
          <a:stretch>
            <a:fillRect/>
          </a:stretch>
        </p:blipFill>
        <p:spPr>
          <a:xfrm>
            <a:off x="2568462" y="3044866"/>
            <a:ext cx="2208738" cy="1246193"/>
          </a:xfrm>
          <a:prstGeom prst="rect">
            <a:avLst/>
          </a:prstGeom>
          <a:ln>
            <a:solidFill>
              <a:schemeClr val="tx1"/>
            </a:solidFill>
          </a:ln>
        </p:spPr>
      </p:pic>
      <p:pic>
        <p:nvPicPr>
          <p:cNvPr id="13" name="Picture 12">
            <a:extLst>
              <a:ext uri="{FF2B5EF4-FFF2-40B4-BE49-F238E27FC236}">
                <a16:creationId xmlns:a16="http://schemas.microsoft.com/office/drawing/2014/main" id="{4A3D6248-2AC2-071B-051B-A0307D5D1C88}"/>
              </a:ext>
            </a:extLst>
          </p:cNvPr>
          <p:cNvPicPr>
            <a:picLocks noChangeAspect="1"/>
          </p:cNvPicPr>
          <p:nvPr/>
        </p:nvPicPr>
        <p:blipFill>
          <a:blip r:embed="rId6"/>
          <a:stretch>
            <a:fillRect/>
          </a:stretch>
        </p:blipFill>
        <p:spPr>
          <a:xfrm>
            <a:off x="7354335" y="3044866"/>
            <a:ext cx="2233579" cy="1253215"/>
          </a:xfrm>
          <a:prstGeom prst="rect">
            <a:avLst/>
          </a:prstGeom>
          <a:ln>
            <a:solidFill>
              <a:schemeClr val="tx1"/>
            </a:solidFill>
          </a:ln>
        </p:spPr>
      </p:pic>
      <p:pic>
        <p:nvPicPr>
          <p:cNvPr id="15" name="Picture 14">
            <a:extLst>
              <a:ext uri="{FF2B5EF4-FFF2-40B4-BE49-F238E27FC236}">
                <a16:creationId xmlns:a16="http://schemas.microsoft.com/office/drawing/2014/main" id="{134B1A86-6E6E-499A-02AC-A0B278FC4929}"/>
              </a:ext>
            </a:extLst>
          </p:cNvPr>
          <p:cNvPicPr>
            <a:picLocks noChangeAspect="1"/>
          </p:cNvPicPr>
          <p:nvPr/>
        </p:nvPicPr>
        <p:blipFill>
          <a:blip r:embed="rId7"/>
          <a:stretch>
            <a:fillRect/>
          </a:stretch>
        </p:blipFill>
        <p:spPr>
          <a:xfrm>
            <a:off x="9759691" y="3044866"/>
            <a:ext cx="2269204" cy="1273970"/>
          </a:xfrm>
          <a:prstGeom prst="rect">
            <a:avLst/>
          </a:prstGeom>
          <a:ln>
            <a:solidFill>
              <a:schemeClr val="tx1"/>
            </a:solidFill>
          </a:ln>
        </p:spPr>
      </p:pic>
      <p:pic>
        <p:nvPicPr>
          <p:cNvPr id="17" name="Picture 16">
            <a:extLst>
              <a:ext uri="{FF2B5EF4-FFF2-40B4-BE49-F238E27FC236}">
                <a16:creationId xmlns:a16="http://schemas.microsoft.com/office/drawing/2014/main" id="{56A98652-27B0-09D9-7A75-E34F5294D2BD}"/>
              </a:ext>
            </a:extLst>
          </p:cNvPr>
          <p:cNvPicPr>
            <a:picLocks noChangeAspect="1"/>
          </p:cNvPicPr>
          <p:nvPr/>
        </p:nvPicPr>
        <p:blipFill>
          <a:blip r:embed="rId8"/>
          <a:stretch>
            <a:fillRect/>
          </a:stretch>
        </p:blipFill>
        <p:spPr>
          <a:xfrm>
            <a:off x="4948978" y="3044866"/>
            <a:ext cx="2233579" cy="1249261"/>
          </a:xfrm>
          <a:prstGeom prst="rect">
            <a:avLst/>
          </a:prstGeom>
          <a:ln>
            <a:solidFill>
              <a:schemeClr val="tx1"/>
            </a:solidFill>
          </a:ln>
        </p:spPr>
      </p:pic>
      <p:pic>
        <p:nvPicPr>
          <p:cNvPr id="8" name="Picture 7">
            <a:extLst>
              <a:ext uri="{FF2B5EF4-FFF2-40B4-BE49-F238E27FC236}">
                <a16:creationId xmlns:a16="http://schemas.microsoft.com/office/drawing/2014/main" id="{A0F1147F-F6C7-73ED-95DD-E0683CAD6C57}"/>
              </a:ext>
            </a:extLst>
          </p:cNvPr>
          <p:cNvPicPr>
            <a:picLocks noChangeAspect="1"/>
          </p:cNvPicPr>
          <p:nvPr/>
        </p:nvPicPr>
        <p:blipFill>
          <a:blip r:embed="rId9"/>
          <a:stretch>
            <a:fillRect/>
          </a:stretch>
        </p:blipFill>
        <p:spPr>
          <a:xfrm>
            <a:off x="163105" y="3044866"/>
            <a:ext cx="2233579" cy="1254498"/>
          </a:xfrm>
          <a:prstGeom prst="rect">
            <a:avLst/>
          </a:prstGeom>
          <a:ln>
            <a:solidFill>
              <a:schemeClr val="tx1"/>
            </a:solidFill>
          </a:ln>
        </p:spPr>
      </p:pic>
    </p:spTree>
    <p:extLst>
      <p:ext uri="{BB962C8B-B14F-4D97-AF65-F5344CB8AC3E}">
        <p14:creationId xmlns:p14="http://schemas.microsoft.com/office/powerpoint/2010/main" val="257379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55BF6D39-D528-2BD2-518A-92B57C5870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2" imgH="476" progId="TCLayout.ActiveDocument.1">
                  <p:embed/>
                </p:oleObj>
              </mc:Choice>
              <mc:Fallback>
                <p:oleObj name="think-cell Slide" r:id="rId3" imgW="472" imgH="476" progId="TCLayout.ActiveDocument.1">
                  <p:embed/>
                  <p:pic>
                    <p:nvPicPr>
                      <p:cNvPr id="16" name="think-cell data - do not delete" hidden="1">
                        <a:extLst>
                          <a:ext uri="{FF2B5EF4-FFF2-40B4-BE49-F238E27FC236}">
                            <a16:creationId xmlns:a16="http://schemas.microsoft.com/office/drawing/2014/main" id="{55BF6D39-D528-2BD2-518A-92B57C5870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9DC643C-A24E-BF93-ADCC-4928168D20EB}"/>
              </a:ext>
            </a:extLst>
          </p:cNvPr>
          <p:cNvSpPr>
            <a:spLocks noGrp="1"/>
          </p:cNvSpPr>
          <p:nvPr>
            <p:ph type="title"/>
          </p:nvPr>
        </p:nvSpPr>
        <p:spPr>
          <a:xfrm>
            <a:off x="215900" y="216000"/>
            <a:ext cx="11209046" cy="720000"/>
          </a:xfrm>
        </p:spPr>
        <p:txBody>
          <a:bodyPr vert="horz"/>
          <a:lstStyle/>
          <a:p>
            <a:r>
              <a:rPr lang="en-GB" dirty="0"/>
              <a:t>Extensive engagement with local stakeholders ensured the findings of supporting studies   were specific to Oxford needs</a:t>
            </a:r>
          </a:p>
        </p:txBody>
      </p:sp>
      <p:graphicFrame>
        <p:nvGraphicFramePr>
          <p:cNvPr id="7" name="Diagram 6">
            <a:extLst>
              <a:ext uri="{FF2B5EF4-FFF2-40B4-BE49-F238E27FC236}">
                <a16:creationId xmlns:a16="http://schemas.microsoft.com/office/drawing/2014/main" id="{FA1F237E-6BFC-5B94-9B20-E6A6719904E5}"/>
              </a:ext>
            </a:extLst>
          </p:cNvPr>
          <p:cNvGraphicFramePr/>
          <p:nvPr/>
        </p:nvGraphicFramePr>
        <p:xfrm>
          <a:off x="206390" y="3953619"/>
          <a:ext cx="11554735" cy="25181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1" name="Group 50">
            <a:extLst>
              <a:ext uri="{FF2B5EF4-FFF2-40B4-BE49-F238E27FC236}">
                <a16:creationId xmlns:a16="http://schemas.microsoft.com/office/drawing/2014/main" id="{67DB8503-D99F-FD2E-B423-9BD9A2A5D617}"/>
              </a:ext>
            </a:extLst>
          </p:cNvPr>
          <p:cNvGrpSpPr/>
          <p:nvPr/>
        </p:nvGrpSpPr>
        <p:grpSpPr>
          <a:xfrm>
            <a:off x="611485" y="5625769"/>
            <a:ext cx="11004417" cy="812236"/>
            <a:chOff x="-58334" y="5456514"/>
            <a:chExt cx="12109779" cy="893823"/>
          </a:xfrm>
        </p:grpSpPr>
        <p:sp>
          <p:nvSpPr>
            <p:cNvPr id="40" name="TextBox 39">
              <a:extLst>
                <a:ext uri="{FF2B5EF4-FFF2-40B4-BE49-F238E27FC236}">
                  <a16:creationId xmlns:a16="http://schemas.microsoft.com/office/drawing/2014/main" id="{81BB0393-2CE9-C8B7-0EAA-43E4D09F00B5}"/>
                </a:ext>
              </a:extLst>
            </p:cNvPr>
            <p:cNvSpPr txBox="1"/>
            <p:nvPr/>
          </p:nvSpPr>
          <p:spPr>
            <a:xfrm>
              <a:off x="-58334" y="5459104"/>
              <a:ext cx="1205556" cy="8085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kern="1200"/>
                <a:t>Contacts on stakeholder database</a:t>
              </a:r>
              <a:endParaRPr lang="en-US" sz="1200" b="1"/>
            </a:p>
          </p:txBody>
        </p:sp>
        <p:sp>
          <p:nvSpPr>
            <p:cNvPr id="44" name="TextBox 43">
              <a:extLst>
                <a:ext uri="{FF2B5EF4-FFF2-40B4-BE49-F238E27FC236}">
                  <a16:creationId xmlns:a16="http://schemas.microsoft.com/office/drawing/2014/main" id="{1DAAD712-752B-3807-79EC-65FA7CC1E97C}"/>
                </a:ext>
              </a:extLst>
            </p:cNvPr>
            <p:cNvSpPr txBox="1"/>
            <p:nvPr/>
          </p:nvSpPr>
          <p:spPr>
            <a:xfrm>
              <a:off x="1288441" y="5459104"/>
              <a:ext cx="1205556" cy="8085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kern="1200"/>
                <a:t>Attendees across all Events</a:t>
              </a:r>
              <a:endParaRPr lang="en-US" sz="1200" b="1"/>
            </a:p>
          </p:txBody>
        </p:sp>
        <p:sp>
          <p:nvSpPr>
            <p:cNvPr id="45" name="TextBox 44">
              <a:extLst>
                <a:ext uri="{FF2B5EF4-FFF2-40B4-BE49-F238E27FC236}">
                  <a16:creationId xmlns:a16="http://schemas.microsoft.com/office/drawing/2014/main" id="{2FD4202A-2F9F-D3B0-B9F1-62F8062C799D}"/>
                </a:ext>
              </a:extLst>
            </p:cNvPr>
            <p:cNvSpPr txBox="1"/>
            <p:nvPr/>
          </p:nvSpPr>
          <p:spPr>
            <a:xfrm>
              <a:off x="4081393" y="5459104"/>
              <a:ext cx="1205556" cy="8085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US" sz="1200" b="1" err="1"/>
                <a:t>Organisations</a:t>
              </a:r>
              <a:r>
                <a:rPr lang="en-US" sz="1200" b="1"/>
                <a:t> engaged</a:t>
              </a:r>
            </a:p>
          </p:txBody>
        </p:sp>
        <p:sp>
          <p:nvSpPr>
            <p:cNvPr id="46" name="TextBox 45">
              <a:extLst>
                <a:ext uri="{FF2B5EF4-FFF2-40B4-BE49-F238E27FC236}">
                  <a16:creationId xmlns:a16="http://schemas.microsoft.com/office/drawing/2014/main" id="{EC153D1B-A301-3C6E-7D3C-E82EFCFC81A2}"/>
                </a:ext>
              </a:extLst>
            </p:cNvPr>
            <p:cNvSpPr txBox="1"/>
            <p:nvPr/>
          </p:nvSpPr>
          <p:spPr>
            <a:xfrm>
              <a:off x="6766908" y="5541829"/>
              <a:ext cx="1205556" cy="8085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kern="1200"/>
                <a:t>tCO</a:t>
              </a:r>
              <a:r>
                <a:rPr lang="en-GB" sz="1200" b="1" kern="1200" baseline="-25000"/>
                <a:t>2</a:t>
              </a:r>
              <a:r>
                <a:rPr lang="en-GB" sz="1200" b="1" kern="1200"/>
                <a:t>e reduction potential from energy audits</a:t>
              </a:r>
              <a:endParaRPr lang="en-US" sz="1200" b="1"/>
            </a:p>
          </p:txBody>
        </p:sp>
        <p:sp>
          <p:nvSpPr>
            <p:cNvPr id="47" name="TextBox 46">
              <a:extLst>
                <a:ext uri="{FF2B5EF4-FFF2-40B4-BE49-F238E27FC236}">
                  <a16:creationId xmlns:a16="http://schemas.microsoft.com/office/drawing/2014/main" id="{3D3F4E3E-5351-8DB3-9503-0CBE9C1C6EFB}"/>
                </a:ext>
              </a:extLst>
            </p:cNvPr>
            <p:cNvSpPr txBox="1"/>
            <p:nvPr/>
          </p:nvSpPr>
          <p:spPr>
            <a:xfrm>
              <a:off x="8195924" y="5468396"/>
              <a:ext cx="1189632" cy="7899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kern="1200"/>
                <a:t>1-2-1 stakeholder interviews</a:t>
              </a:r>
              <a:endParaRPr lang="en-US" sz="1200" b="1"/>
            </a:p>
          </p:txBody>
        </p:sp>
        <p:sp>
          <p:nvSpPr>
            <p:cNvPr id="48" name="TextBox 47">
              <a:extLst>
                <a:ext uri="{FF2B5EF4-FFF2-40B4-BE49-F238E27FC236}">
                  <a16:creationId xmlns:a16="http://schemas.microsoft.com/office/drawing/2014/main" id="{B066B98E-A7F4-F3FB-195B-E1297A35756E}"/>
                </a:ext>
              </a:extLst>
            </p:cNvPr>
            <p:cNvSpPr txBox="1"/>
            <p:nvPr/>
          </p:nvSpPr>
          <p:spPr>
            <a:xfrm>
              <a:off x="9544855" y="5458170"/>
              <a:ext cx="1189632" cy="7899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kern="1200"/>
                <a:t>Group workshops</a:t>
              </a:r>
              <a:endParaRPr lang="en-US" sz="1200" b="1"/>
            </a:p>
          </p:txBody>
        </p:sp>
        <p:sp>
          <p:nvSpPr>
            <p:cNvPr id="49" name="TextBox 48">
              <a:extLst>
                <a:ext uri="{FF2B5EF4-FFF2-40B4-BE49-F238E27FC236}">
                  <a16:creationId xmlns:a16="http://schemas.microsoft.com/office/drawing/2014/main" id="{1DD736EE-1F62-2400-DA28-AC9777C4CF75}"/>
                </a:ext>
              </a:extLst>
            </p:cNvPr>
            <p:cNvSpPr txBox="1"/>
            <p:nvPr/>
          </p:nvSpPr>
          <p:spPr>
            <a:xfrm>
              <a:off x="10861813" y="5456514"/>
              <a:ext cx="1189632" cy="7899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kern="1200"/>
                <a:t>Networking events</a:t>
              </a:r>
              <a:endParaRPr lang="en-US" sz="1200" b="1"/>
            </a:p>
          </p:txBody>
        </p:sp>
      </p:grpSp>
      <p:grpSp>
        <p:nvGrpSpPr>
          <p:cNvPr id="26" name="Group 25">
            <a:extLst>
              <a:ext uri="{FF2B5EF4-FFF2-40B4-BE49-F238E27FC236}">
                <a16:creationId xmlns:a16="http://schemas.microsoft.com/office/drawing/2014/main" id="{16444FAB-D494-1794-5B58-216E3B093B56}"/>
              </a:ext>
            </a:extLst>
          </p:cNvPr>
          <p:cNvGrpSpPr/>
          <p:nvPr/>
        </p:nvGrpSpPr>
        <p:grpSpPr>
          <a:xfrm>
            <a:off x="328825" y="1096419"/>
            <a:ext cx="11534351" cy="3323917"/>
            <a:chOff x="337492" y="1018408"/>
            <a:chExt cx="11534351" cy="3323917"/>
          </a:xfrm>
        </p:grpSpPr>
        <p:graphicFrame>
          <p:nvGraphicFramePr>
            <p:cNvPr id="8" name="Diagram 7">
              <a:extLst>
                <a:ext uri="{FF2B5EF4-FFF2-40B4-BE49-F238E27FC236}">
                  <a16:creationId xmlns:a16="http://schemas.microsoft.com/office/drawing/2014/main" id="{DFC519F5-4E7E-0C04-FB72-C722954E30D1}"/>
                </a:ext>
              </a:extLst>
            </p:cNvPr>
            <p:cNvGraphicFramePr/>
            <p:nvPr/>
          </p:nvGraphicFramePr>
          <p:xfrm>
            <a:off x="3961763" y="1018408"/>
            <a:ext cx="4364671" cy="33239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TextBox 11">
              <a:extLst>
                <a:ext uri="{FF2B5EF4-FFF2-40B4-BE49-F238E27FC236}">
                  <a16:creationId xmlns:a16="http://schemas.microsoft.com/office/drawing/2014/main" id="{F67592CF-47B9-A9D4-7A61-9E21E07DDFBF}"/>
                </a:ext>
              </a:extLst>
            </p:cNvPr>
            <p:cNvSpPr txBox="1"/>
            <p:nvPr/>
          </p:nvSpPr>
          <p:spPr>
            <a:xfrm>
              <a:off x="8506422" y="2601431"/>
              <a:ext cx="3365421" cy="612934"/>
            </a:xfrm>
            <a:prstGeom prst="roundRect">
              <a:avLst/>
            </a:prstGeom>
            <a:solidFill>
              <a:schemeClr val="accent3">
                <a:lumMod val="20000"/>
                <a:lumOff val="80000"/>
              </a:schemeClr>
            </a:solidFill>
            <a:ln w="12700">
              <a:solidFill>
                <a:schemeClr val="accent1"/>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dirty="0">
                  <a:ea typeface="Source Sans Pro"/>
                </a:rPr>
                <a:t>The project held 9 workshops to inform key stakeholders of project developments and to gather their input into project modelling.</a:t>
              </a:r>
            </a:p>
          </p:txBody>
        </p:sp>
        <p:sp>
          <p:nvSpPr>
            <p:cNvPr id="13" name="TextBox 12">
              <a:extLst>
                <a:ext uri="{FF2B5EF4-FFF2-40B4-BE49-F238E27FC236}">
                  <a16:creationId xmlns:a16="http://schemas.microsoft.com/office/drawing/2014/main" id="{B147CE38-A60A-4D1B-F4EF-5D79BBC8EB1E}"/>
                </a:ext>
              </a:extLst>
            </p:cNvPr>
            <p:cNvSpPr txBox="1"/>
            <p:nvPr/>
          </p:nvSpPr>
          <p:spPr>
            <a:xfrm>
              <a:off x="337492" y="2499276"/>
              <a:ext cx="3441627" cy="817245"/>
            </a:xfrm>
            <a:prstGeom prst="roundRect">
              <a:avLst/>
            </a:prstGeom>
            <a:solidFill>
              <a:schemeClr val="accent3">
                <a:lumMod val="20000"/>
                <a:lumOff val="80000"/>
              </a:schemeClr>
            </a:solidFill>
            <a:ln w="12700">
              <a:solidFill>
                <a:schemeClr val="accent1"/>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a:ea typeface="Source Sans Pro"/>
                </a:rPr>
                <a:t>The project compiled a stakeholder database of around 300 contacts, containing information about Oxford’s industrials and other relevant stakeholders including contact details, size, and engagement.  </a:t>
              </a:r>
            </a:p>
          </p:txBody>
        </p:sp>
        <p:sp>
          <p:nvSpPr>
            <p:cNvPr id="2" name="TextBox 1">
              <a:extLst>
                <a:ext uri="{FF2B5EF4-FFF2-40B4-BE49-F238E27FC236}">
                  <a16:creationId xmlns:a16="http://schemas.microsoft.com/office/drawing/2014/main" id="{A17B5946-3117-B93C-AD35-64F331A08491}"/>
                </a:ext>
              </a:extLst>
            </p:cNvPr>
            <p:cNvSpPr txBox="1"/>
            <p:nvPr/>
          </p:nvSpPr>
          <p:spPr>
            <a:xfrm>
              <a:off x="809856" y="1408048"/>
              <a:ext cx="3926564" cy="817245"/>
            </a:xfrm>
            <a:prstGeom prst="roundRect">
              <a:avLst/>
            </a:prstGeom>
            <a:solidFill>
              <a:schemeClr val="accent3">
                <a:lumMod val="20000"/>
                <a:lumOff val="80000"/>
              </a:schemeClr>
            </a:solidFill>
            <a:ln w="12700">
              <a:solidFill>
                <a:schemeClr val="accent1"/>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a:ea typeface="Source Sans Pro"/>
                </a:rPr>
                <a:t>The project developed a survey for industrial </a:t>
              </a:r>
              <a:r>
                <a:rPr lang="en-US" sz="1200" err="1">
                  <a:ea typeface="Source Sans Pro"/>
                </a:rPr>
                <a:t>organisations</a:t>
              </a:r>
              <a:r>
                <a:rPr lang="en-US" sz="1200">
                  <a:ea typeface="Source Sans Pro"/>
                </a:rPr>
                <a:t> to collect energy usage and demand data, and disseminated this to our database. The project also offered free energy audits to 10 </a:t>
              </a:r>
              <a:r>
                <a:rPr lang="en-US" sz="1200" err="1">
                  <a:ea typeface="Source Sans Pro"/>
                </a:rPr>
                <a:t>organisations</a:t>
              </a:r>
              <a:r>
                <a:rPr lang="en-US" sz="1200">
                  <a:ea typeface="Source Sans Pro"/>
                </a:rPr>
                <a:t> via </a:t>
              </a:r>
              <a:r>
                <a:rPr lang="en-US" sz="1200" err="1">
                  <a:ea typeface="Source Sans Pro"/>
                </a:rPr>
                <a:t>ESOx</a:t>
              </a:r>
              <a:r>
                <a:rPr lang="en-US" sz="1200">
                  <a:ea typeface="Source Sans Pro"/>
                </a:rPr>
                <a:t>.</a:t>
              </a:r>
            </a:p>
          </p:txBody>
        </p:sp>
        <p:sp>
          <p:nvSpPr>
            <p:cNvPr id="10" name="TextBox 9">
              <a:extLst>
                <a:ext uri="{FF2B5EF4-FFF2-40B4-BE49-F238E27FC236}">
                  <a16:creationId xmlns:a16="http://schemas.microsoft.com/office/drawing/2014/main" id="{CECA7263-5C8A-A5D3-5F3D-5724BCAFBAF6}"/>
                </a:ext>
              </a:extLst>
            </p:cNvPr>
            <p:cNvSpPr txBox="1"/>
            <p:nvPr/>
          </p:nvSpPr>
          <p:spPr>
            <a:xfrm>
              <a:off x="7551777" y="1408048"/>
              <a:ext cx="3881836" cy="817245"/>
            </a:xfrm>
            <a:prstGeom prst="roundRect">
              <a:avLst/>
            </a:prstGeom>
            <a:solidFill>
              <a:schemeClr val="accent3">
                <a:lumMod val="20000"/>
                <a:lumOff val="80000"/>
              </a:schemeClr>
            </a:solidFill>
            <a:ln w="12700">
              <a:solidFill>
                <a:schemeClr val="accent1"/>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a:ea typeface="Source Sans Pro"/>
                </a:rPr>
                <a:t>The project including two open networking events and two site visits to engage the wider energy and business communities in Oxford, gather support for project activities, and facilitate strategic collaborations. </a:t>
              </a:r>
            </a:p>
          </p:txBody>
        </p:sp>
      </p:grpSp>
      <p:sp>
        <p:nvSpPr>
          <p:cNvPr id="71" name="Footer Placeholder 70">
            <a:extLst>
              <a:ext uri="{FF2B5EF4-FFF2-40B4-BE49-F238E27FC236}">
                <a16:creationId xmlns:a16="http://schemas.microsoft.com/office/drawing/2014/main" id="{BC9E5A85-9253-DDF0-920C-5716DD608360}"/>
              </a:ext>
            </a:extLst>
          </p:cNvPr>
          <p:cNvSpPr>
            <a:spLocks noGrp="1"/>
          </p:cNvSpPr>
          <p:nvPr>
            <p:ph type="ftr" sz="quarter" idx="11"/>
          </p:nvPr>
        </p:nvSpPr>
        <p:spPr/>
        <p:txBody>
          <a:bodyPr/>
          <a:lstStyle/>
          <a:p>
            <a:r>
              <a:rPr lang="en-GB" dirty="0"/>
              <a:t>Oxford Industrial Decarbonisation Project - Roadmap  </a:t>
            </a:r>
          </a:p>
        </p:txBody>
      </p:sp>
      <p:sp>
        <p:nvSpPr>
          <p:cNvPr id="445" name="TextBox 444">
            <a:extLst>
              <a:ext uri="{FF2B5EF4-FFF2-40B4-BE49-F238E27FC236}">
                <a16:creationId xmlns:a16="http://schemas.microsoft.com/office/drawing/2014/main" id="{A78F3968-A88F-3937-FDAA-4819CA73A98C}"/>
              </a:ext>
            </a:extLst>
          </p:cNvPr>
          <p:cNvSpPr txBox="1"/>
          <p:nvPr/>
        </p:nvSpPr>
        <p:spPr>
          <a:xfrm>
            <a:off x="3047902" y="5625917"/>
            <a:ext cx="1095515" cy="7347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GB" sz="1200" b="1"/>
              <a:t>Number of unique event attendees</a:t>
            </a:r>
            <a:endParaRPr lang="en-GB" sz="1200" b="1">
              <a:ea typeface="Source Sans Pro"/>
            </a:endParaRPr>
          </a:p>
        </p:txBody>
      </p:sp>
      <p:sp>
        <p:nvSpPr>
          <p:cNvPr id="85" name="TextBox 84">
            <a:extLst>
              <a:ext uri="{FF2B5EF4-FFF2-40B4-BE49-F238E27FC236}">
                <a16:creationId xmlns:a16="http://schemas.microsoft.com/office/drawing/2014/main" id="{3D4E015E-1044-F611-FF4E-ED676D7EEE2D}"/>
              </a:ext>
            </a:extLst>
          </p:cNvPr>
          <p:cNvSpPr txBox="1"/>
          <p:nvPr/>
        </p:nvSpPr>
        <p:spPr>
          <a:xfrm>
            <a:off x="5566524" y="5734059"/>
            <a:ext cx="1095515" cy="7347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1" algn="ctr" defTabSz="622300">
              <a:lnSpc>
                <a:spcPct val="90000"/>
              </a:lnSpc>
              <a:spcBef>
                <a:spcPct val="0"/>
              </a:spcBef>
              <a:spcAft>
                <a:spcPct val="15000"/>
              </a:spcAft>
            </a:pPr>
            <a:r>
              <a:rPr lang="en-US" sz="1200" b="1"/>
              <a:t>Percentage of Oxford's known industrials engaged</a:t>
            </a:r>
            <a:endParaRPr lang="en-US" sz="1200" b="1">
              <a:ea typeface="Source Sans Pro"/>
            </a:endParaRPr>
          </a:p>
        </p:txBody>
      </p:sp>
    </p:spTree>
    <p:extLst>
      <p:ext uri="{BB962C8B-B14F-4D97-AF65-F5344CB8AC3E}">
        <p14:creationId xmlns:p14="http://schemas.microsoft.com/office/powerpoint/2010/main" val="8495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7B1958A-228D-132A-3512-126D441203B6}"/>
              </a:ext>
            </a:extLst>
          </p:cNvPr>
          <p:cNvGraphicFramePr>
            <a:graphicFrameLocks noChangeAspect="1"/>
          </p:cNvGraphicFramePr>
          <p:nvPr>
            <p:custDataLst>
              <p:tags r:id="rId1"/>
            </p:custDataLst>
            <p:extLst>
              <p:ext uri="{D42A27DB-BD31-4B8C-83A1-F6EECF244321}">
                <p14:modId xmlns:p14="http://schemas.microsoft.com/office/powerpoint/2010/main" val="4035464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2" imgH="476" progId="TCLayout.ActiveDocument.1">
                  <p:embed/>
                </p:oleObj>
              </mc:Choice>
              <mc:Fallback>
                <p:oleObj name="think-cell Slide" r:id="rId3" imgW="472" imgH="476" progId="TCLayout.ActiveDocument.1">
                  <p:embed/>
                  <p:pic>
                    <p:nvPicPr>
                      <p:cNvPr id="8" name="think-cell data - do not delete" hidden="1">
                        <a:extLst>
                          <a:ext uri="{FF2B5EF4-FFF2-40B4-BE49-F238E27FC236}">
                            <a16:creationId xmlns:a16="http://schemas.microsoft.com/office/drawing/2014/main" id="{B7B1958A-228D-132A-3512-126D441203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48518B4B-F8A6-60C4-B175-F06C85E89BB8}"/>
              </a:ext>
            </a:extLst>
          </p:cNvPr>
          <p:cNvSpPr>
            <a:spLocks noGrp="1"/>
          </p:cNvSpPr>
          <p:nvPr>
            <p:ph type="ftr" sz="quarter" idx="11"/>
          </p:nvPr>
        </p:nvSpPr>
        <p:spPr/>
        <p:txBody>
          <a:bodyPr/>
          <a:lstStyle/>
          <a:p>
            <a:r>
              <a:rPr lang="en-GB" dirty="0"/>
              <a:t>Oxford Industrial Decarbonisation Project - Roadmap  </a:t>
            </a:r>
          </a:p>
        </p:txBody>
      </p:sp>
      <p:sp>
        <p:nvSpPr>
          <p:cNvPr id="6" name="Title 5">
            <a:extLst>
              <a:ext uri="{FF2B5EF4-FFF2-40B4-BE49-F238E27FC236}">
                <a16:creationId xmlns:a16="http://schemas.microsoft.com/office/drawing/2014/main" id="{D536F792-4FED-9857-F7C3-17FAFD2EF296}"/>
              </a:ext>
            </a:extLst>
          </p:cNvPr>
          <p:cNvSpPr>
            <a:spLocks noGrp="1"/>
          </p:cNvSpPr>
          <p:nvPr>
            <p:ph type="title"/>
          </p:nvPr>
        </p:nvSpPr>
        <p:spPr>
          <a:xfrm>
            <a:off x="216000" y="3209043"/>
            <a:ext cx="10515600" cy="997196"/>
          </a:xfrm>
        </p:spPr>
        <p:txBody>
          <a:bodyPr vert="horz"/>
          <a:lstStyle/>
          <a:p>
            <a:r>
              <a:rPr lang="en-GB" sz="7200" dirty="0">
                <a:solidFill>
                  <a:schemeClr val="bg1"/>
                </a:solidFill>
              </a:rPr>
              <a:t>Executive summary  </a:t>
            </a:r>
          </a:p>
        </p:txBody>
      </p:sp>
    </p:spTree>
    <p:extLst>
      <p:ext uri="{BB962C8B-B14F-4D97-AF65-F5344CB8AC3E}">
        <p14:creationId xmlns:p14="http://schemas.microsoft.com/office/powerpoint/2010/main" val="351613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04C17A6-682B-0982-C716-4EAA12EDFB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7" imgH="340" progId="TCLayout.ActiveDocument.1">
                  <p:embed/>
                </p:oleObj>
              </mc:Choice>
              <mc:Fallback>
                <p:oleObj name="think-cell Slide" r:id="rId4" imgW="337" imgH="340" progId="TCLayout.ActiveDocument.1">
                  <p:embed/>
                  <p:pic>
                    <p:nvPicPr>
                      <p:cNvPr id="8" name="think-cell data - do not delete" hidden="1">
                        <a:extLst>
                          <a:ext uri="{FF2B5EF4-FFF2-40B4-BE49-F238E27FC236}">
                            <a16:creationId xmlns:a16="http://schemas.microsoft.com/office/drawing/2014/main" id="{A04C17A6-682B-0982-C716-4EAA12EDFB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6610B44C-8360-FCA7-8770-3D3AB2DF8BCB}"/>
              </a:ext>
            </a:extLst>
          </p:cNvPr>
          <p:cNvPicPr>
            <a:picLocks noChangeAspect="1"/>
          </p:cNvPicPr>
          <p:nvPr/>
        </p:nvPicPr>
        <p:blipFill rotWithShape="1">
          <a:blip r:embed="rId6">
            <a:extLst>
              <a:ext uri="{28A0092B-C50C-407E-A947-70E740481C1C}">
                <a14:useLocalDpi xmlns:a14="http://schemas.microsoft.com/office/drawing/2010/main" val="0"/>
              </a:ext>
            </a:extLst>
          </a:blip>
          <a:srcRect l="31631" r="22090" b="10317"/>
          <a:stretch/>
        </p:blipFill>
        <p:spPr>
          <a:xfrm>
            <a:off x="7378744" y="1294416"/>
            <a:ext cx="3477584" cy="4765664"/>
          </a:xfrm>
          <a:prstGeom prst="rect">
            <a:avLst/>
          </a:prstGeom>
        </p:spPr>
      </p:pic>
      <p:cxnSp>
        <p:nvCxnSpPr>
          <p:cNvPr id="11" name="Straight Arrow Connector 10">
            <a:extLst>
              <a:ext uri="{FF2B5EF4-FFF2-40B4-BE49-F238E27FC236}">
                <a16:creationId xmlns:a16="http://schemas.microsoft.com/office/drawing/2014/main" id="{8A89228A-E3DF-147C-50E0-6DBAAF288B93}"/>
              </a:ext>
            </a:extLst>
          </p:cNvPr>
          <p:cNvCxnSpPr>
            <a:cxnSpLocks/>
          </p:cNvCxnSpPr>
          <p:nvPr/>
        </p:nvCxnSpPr>
        <p:spPr>
          <a:xfrm flipH="1">
            <a:off x="10411950" y="4343355"/>
            <a:ext cx="334535" cy="228264"/>
          </a:xfrm>
          <a:prstGeom prst="straightConnector1">
            <a:avLst/>
          </a:prstGeom>
          <a:ln w="28575">
            <a:solidFill>
              <a:srgbClr val="FF36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11C591-5E8D-341E-A985-1B3EA7B8BB05}"/>
              </a:ext>
            </a:extLst>
          </p:cNvPr>
          <p:cNvSpPr txBox="1"/>
          <p:nvPr/>
        </p:nvSpPr>
        <p:spPr>
          <a:xfrm>
            <a:off x="10772495" y="3976681"/>
            <a:ext cx="1644534" cy="369332"/>
          </a:xfrm>
          <a:prstGeom prst="rect">
            <a:avLst/>
          </a:prstGeom>
          <a:noFill/>
        </p:spPr>
        <p:txBody>
          <a:bodyPr wrap="square" lIns="0" tIns="0" rIns="0" bIns="0" rtlCol="0">
            <a:spAutoFit/>
          </a:bodyPr>
          <a:lstStyle/>
          <a:p>
            <a:pPr algn="l"/>
            <a:r>
              <a:rPr lang="en-GB" sz="1200"/>
              <a:t>Mini Plant Oxford &amp; </a:t>
            </a:r>
            <a:br>
              <a:rPr lang="en-GB" sz="1200"/>
            </a:br>
            <a:r>
              <a:rPr lang="en-GB" sz="1200"/>
              <a:t>Unipart Logistics</a:t>
            </a:r>
          </a:p>
        </p:txBody>
      </p:sp>
      <p:cxnSp>
        <p:nvCxnSpPr>
          <p:cNvPr id="13" name="Straight Arrow Connector 12">
            <a:extLst>
              <a:ext uri="{FF2B5EF4-FFF2-40B4-BE49-F238E27FC236}">
                <a16:creationId xmlns:a16="http://schemas.microsoft.com/office/drawing/2014/main" id="{EDCB6657-9F4F-0BFA-B8FE-472B84CAC5E5}"/>
              </a:ext>
            </a:extLst>
          </p:cNvPr>
          <p:cNvCxnSpPr>
            <a:cxnSpLocks/>
          </p:cNvCxnSpPr>
          <p:nvPr/>
        </p:nvCxnSpPr>
        <p:spPr>
          <a:xfrm flipH="1" flipV="1">
            <a:off x="10111487" y="4950711"/>
            <a:ext cx="744841" cy="162495"/>
          </a:xfrm>
          <a:prstGeom prst="straightConnector1">
            <a:avLst/>
          </a:prstGeom>
          <a:ln w="28575">
            <a:solidFill>
              <a:srgbClr val="FF36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299EC2D-551B-6F5F-BEA3-EBD757D574B3}"/>
              </a:ext>
            </a:extLst>
          </p:cNvPr>
          <p:cNvSpPr txBox="1"/>
          <p:nvPr/>
        </p:nvSpPr>
        <p:spPr>
          <a:xfrm>
            <a:off x="10921364" y="5045605"/>
            <a:ext cx="931647" cy="184666"/>
          </a:xfrm>
          <a:prstGeom prst="rect">
            <a:avLst/>
          </a:prstGeom>
          <a:noFill/>
        </p:spPr>
        <p:txBody>
          <a:bodyPr wrap="square" lIns="0" tIns="0" rIns="0" bIns="0" rtlCol="0">
            <a:spAutoFit/>
          </a:bodyPr>
          <a:lstStyle/>
          <a:p>
            <a:pPr algn="l"/>
            <a:r>
              <a:rPr lang="en-GB" sz="1200"/>
              <a:t>ARC Oxford</a:t>
            </a:r>
          </a:p>
        </p:txBody>
      </p:sp>
      <p:cxnSp>
        <p:nvCxnSpPr>
          <p:cNvPr id="15" name="Straight Arrow Connector 14">
            <a:extLst>
              <a:ext uri="{FF2B5EF4-FFF2-40B4-BE49-F238E27FC236}">
                <a16:creationId xmlns:a16="http://schemas.microsoft.com/office/drawing/2014/main" id="{4C8CBF11-2F12-573E-0616-B6535154F25F}"/>
              </a:ext>
            </a:extLst>
          </p:cNvPr>
          <p:cNvCxnSpPr>
            <a:cxnSpLocks/>
          </p:cNvCxnSpPr>
          <p:nvPr/>
        </p:nvCxnSpPr>
        <p:spPr>
          <a:xfrm flipV="1">
            <a:off x="9236467" y="5533666"/>
            <a:ext cx="510782" cy="598965"/>
          </a:xfrm>
          <a:prstGeom prst="straightConnector1">
            <a:avLst/>
          </a:prstGeom>
          <a:ln w="28575">
            <a:solidFill>
              <a:srgbClr val="FF36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2AD035-A49B-5368-F707-AAC9F680C95C}"/>
              </a:ext>
            </a:extLst>
          </p:cNvPr>
          <p:cNvSpPr txBox="1"/>
          <p:nvPr/>
        </p:nvSpPr>
        <p:spPr>
          <a:xfrm>
            <a:off x="8738862" y="6036054"/>
            <a:ext cx="918973" cy="381666"/>
          </a:xfrm>
          <a:prstGeom prst="rect">
            <a:avLst/>
          </a:prstGeom>
          <a:noFill/>
        </p:spPr>
        <p:txBody>
          <a:bodyPr wrap="square" lIns="0" tIns="0" rIns="0" bIns="0" rtlCol="0">
            <a:spAutoFit/>
          </a:bodyPr>
          <a:lstStyle/>
          <a:p>
            <a:pPr algn="l"/>
            <a:r>
              <a:rPr lang="en-GB" sz="1200"/>
              <a:t>Oxford Science Park</a:t>
            </a:r>
          </a:p>
        </p:txBody>
      </p:sp>
      <p:sp>
        <p:nvSpPr>
          <p:cNvPr id="17" name="TextBox 16">
            <a:extLst>
              <a:ext uri="{FF2B5EF4-FFF2-40B4-BE49-F238E27FC236}">
                <a16:creationId xmlns:a16="http://schemas.microsoft.com/office/drawing/2014/main" id="{7DA4CB67-47F9-40A5-2F3F-1DCCF8D39E08}"/>
              </a:ext>
            </a:extLst>
          </p:cNvPr>
          <p:cNvSpPr txBox="1"/>
          <p:nvPr/>
        </p:nvSpPr>
        <p:spPr>
          <a:xfrm>
            <a:off x="7066432" y="4294620"/>
            <a:ext cx="956245" cy="553998"/>
          </a:xfrm>
          <a:prstGeom prst="rect">
            <a:avLst/>
          </a:prstGeom>
          <a:noFill/>
        </p:spPr>
        <p:txBody>
          <a:bodyPr wrap="square" lIns="0" tIns="0" rIns="0" bIns="0" rtlCol="0">
            <a:spAutoFit/>
          </a:bodyPr>
          <a:lstStyle/>
          <a:p>
            <a:pPr algn="l"/>
            <a:r>
              <a:rPr lang="en-GB" sz="1200" err="1"/>
              <a:t>Osney</a:t>
            </a:r>
            <a:r>
              <a:rPr lang="en-GB" sz="1200"/>
              <a:t> Mead Industrial Estate</a:t>
            </a:r>
          </a:p>
        </p:txBody>
      </p:sp>
      <p:cxnSp>
        <p:nvCxnSpPr>
          <p:cNvPr id="18" name="Straight Arrow Connector 17">
            <a:extLst>
              <a:ext uri="{FF2B5EF4-FFF2-40B4-BE49-F238E27FC236}">
                <a16:creationId xmlns:a16="http://schemas.microsoft.com/office/drawing/2014/main" id="{77D40B04-8AA9-A4C6-6504-C67F7B27CB2B}"/>
              </a:ext>
            </a:extLst>
          </p:cNvPr>
          <p:cNvCxnSpPr>
            <a:cxnSpLocks/>
          </p:cNvCxnSpPr>
          <p:nvPr/>
        </p:nvCxnSpPr>
        <p:spPr>
          <a:xfrm flipV="1">
            <a:off x="7944605" y="4178611"/>
            <a:ext cx="305363" cy="194809"/>
          </a:xfrm>
          <a:prstGeom prst="straightConnector1">
            <a:avLst/>
          </a:prstGeom>
          <a:ln w="28575">
            <a:solidFill>
              <a:srgbClr val="FF36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2F18AFC-09E2-CFF9-D8CA-35B9E2A3D7CA}"/>
              </a:ext>
            </a:extLst>
          </p:cNvPr>
          <p:cNvSpPr txBox="1"/>
          <p:nvPr/>
        </p:nvSpPr>
        <p:spPr>
          <a:xfrm>
            <a:off x="7501945" y="1266357"/>
            <a:ext cx="3851126" cy="276999"/>
          </a:xfrm>
          <a:prstGeom prst="rect">
            <a:avLst/>
          </a:prstGeom>
          <a:noFill/>
        </p:spPr>
        <p:txBody>
          <a:bodyPr wrap="square">
            <a:spAutoFit/>
          </a:bodyPr>
          <a:lstStyle/>
          <a:p>
            <a:r>
              <a:rPr lang="en-GB" sz="1200" b="1">
                <a:solidFill>
                  <a:schemeClr val="accent5"/>
                </a:solidFill>
              </a:rPr>
              <a:t>Map of industrial employment and sites in Oxford</a:t>
            </a:r>
          </a:p>
        </p:txBody>
      </p:sp>
      <p:sp>
        <p:nvSpPr>
          <p:cNvPr id="2" name="Title 1">
            <a:extLst>
              <a:ext uri="{FF2B5EF4-FFF2-40B4-BE49-F238E27FC236}">
                <a16:creationId xmlns:a16="http://schemas.microsoft.com/office/drawing/2014/main" id="{7B1AFCA4-4885-3001-68DC-C31C252A5A4E}"/>
              </a:ext>
            </a:extLst>
          </p:cNvPr>
          <p:cNvSpPr>
            <a:spLocks noGrp="1"/>
          </p:cNvSpPr>
          <p:nvPr>
            <p:ph type="title"/>
          </p:nvPr>
        </p:nvSpPr>
        <p:spPr/>
        <p:txBody>
          <a:bodyPr vert="horz"/>
          <a:lstStyle/>
          <a:p>
            <a:r>
              <a:rPr lang="en-GB" dirty="0"/>
              <a:t>Oxford’s unique and innovative industrial landscape will require collaborative and pioneering decarbonisation solutions</a:t>
            </a:r>
          </a:p>
        </p:txBody>
      </p:sp>
      <p:sp>
        <p:nvSpPr>
          <p:cNvPr id="5" name="Footer Placeholder 4">
            <a:extLst>
              <a:ext uri="{FF2B5EF4-FFF2-40B4-BE49-F238E27FC236}">
                <a16:creationId xmlns:a16="http://schemas.microsoft.com/office/drawing/2014/main" id="{87B5E134-BCBB-5537-AD56-000E17A6BB3C}"/>
              </a:ext>
            </a:extLst>
          </p:cNvPr>
          <p:cNvSpPr>
            <a:spLocks noGrp="1"/>
          </p:cNvSpPr>
          <p:nvPr>
            <p:ph type="ftr" sz="quarter" idx="11"/>
          </p:nvPr>
        </p:nvSpPr>
        <p:spPr/>
        <p:txBody>
          <a:bodyPr/>
          <a:lstStyle/>
          <a:p>
            <a:r>
              <a:rPr lang="en-GB" dirty="0"/>
              <a:t>Oxford Industrial Decarbonisation Project - Roadmap  </a:t>
            </a:r>
          </a:p>
        </p:txBody>
      </p:sp>
      <p:sp>
        <p:nvSpPr>
          <p:cNvPr id="6" name="Text Placeholder 5">
            <a:extLst>
              <a:ext uri="{FF2B5EF4-FFF2-40B4-BE49-F238E27FC236}">
                <a16:creationId xmlns:a16="http://schemas.microsoft.com/office/drawing/2014/main" id="{95207D9A-93AE-490B-95FB-643FFDBA0B33}"/>
              </a:ext>
            </a:extLst>
          </p:cNvPr>
          <p:cNvSpPr>
            <a:spLocks noGrp="1"/>
          </p:cNvSpPr>
          <p:nvPr>
            <p:ph type="body" sz="quarter" idx="16"/>
          </p:nvPr>
        </p:nvSpPr>
        <p:spPr>
          <a:xfrm>
            <a:off x="215900" y="1294416"/>
            <a:ext cx="6708644" cy="4932471"/>
          </a:xfrm>
        </p:spPr>
        <p:txBody>
          <a:bodyPr anchor="t" anchorCtr="0"/>
          <a:lstStyle/>
          <a:p>
            <a:pPr marL="171450" indent="-171450">
              <a:spcBef>
                <a:spcPts val="600"/>
              </a:spcBef>
              <a:buFont typeface="Arial" panose="020B0604020202020204" pitchFamily="34" charset="0"/>
              <a:buChar char="•"/>
            </a:pPr>
            <a:r>
              <a:rPr lang="en-GB" sz="1200" dirty="0">
                <a:ea typeface="Source Sans Pro"/>
              </a:rPr>
              <a:t>We define the Oxford Industrial Cluster as </a:t>
            </a:r>
            <a:r>
              <a:rPr lang="en-GB" sz="1200" b="1" dirty="0">
                <a:ea typeface="Source Sans Pro"/>
              </a:rPr>
              <a:t>organisations who manufacture, process, or produce goods in Oxford City Council, </a:t>
            </a:r>
            <a:r>
              <a:rPr lang="en-GB" sz="1200" dirty="0">
                <a:ea typeface="Source Sans Pro"/>
              </a:rPr>
              <a:t>including the key sectors of high-tech engineering, life sciences, and automotives. </a:t>
            </a:r>
          </a:p>
          <a:p>
            <a:pPr marL="171450" indent="-171450">
              <a:spcBef>
                <a:spcPts val="600"/>
              </a:spcBef>
              <a:buFont typeface="Arial" panose="020B0604020202020204" pitchFamily="34" charset="0"/>
              <a:buChar char="•"/>
            </a:pPr>
            <a:r>
              <a:rPr lang="en-GB" sz="1200" dirty="0">
                <a:ea typeface="Source Sans Pro"/>
              </a:rPr>
              <a:t>Oxford has one large industrial emitter – Mini Plant Oxford – with other sub-clusters of smaller industrial energy users concentrated in </a:t>
            </a:r>
            <a:r>
              <a:rPr lang="en-GB" sz="1200" b="1" dirty="0">
                <a:ea typeface="Source Sans Pro"/>
              </a:rPr>
              <a:t>business parks, especially along the ring road in the South-East of Oxford</a:t>
            </a:r>
            <a:r>
              <a:rPr lang="en-GB" sz="1200" dirty="0">
                <a:ea typeface="Source Sans Pro"/>
              </a:rPr>
              <a:t>. </a:t>
            </a:r>
          </a:p>
          <a:p>
            <a:pPr marL="171450" indent="-171450">
              <a:spcBef>
                <a:spcPts val="600"/>
              </a:spcBef>
              <a:buFont typeface="Arial" panose="020B0604020202020204" pitchFamily="34" charset="0"/>
              <a:buChar char="•"/>
            </a:pPr>
            <a:r>
              <a:rPr lang="en-GB" sz="1200" dirty="0">
                <a:ea typeface="Source Sans Pro"/>
              </a:rPr>
              <a:t>The </a:t>
            </a:r>
            <a:r>
              <a:rPr lang="en-GB" sz="1200" b="1" dirty="0">
                <a:ea typeface="Source Sans Pro"/>
              </a:rPr>
              <a:t>growing life sciences and advanced engineering sectors are driving the expansion of business parks </a:t>
            </a:r>
            <a:r>
              <a:rPr lang="en-GB" sz="1200" dirty="0">
                <a:ea typeface="Source Sans Pro"/>
              </a:rPr>
              <a:t>across Oxford who are looking to accommodate university spin-outs and small and medium-sized enterprise (SMEs) in hybrid lab-office spaces. </a:t>
            </a:r>
          </a:p>
          <a:p>
            <a:pPr marL="171450" indent="-171450">
              <a:spcBef>
                <a:spcPts val="600"/>
              </a:spcBef>
              <a:buFont typeface="Arial" panose="020B0604020202020204" pitchFamily="34" charset="0"/>
              <a:buChar char="•"/>
            </a:pPr>
            <a:r>
              <a:rPr lang="en-GB" sz="1200" b="1" dirty="0">
                <a:ea typeface="Source Sans Pro"/>
              </a:rPr>
              <a:t>These established and emerging industrial sub-clusters will require collective, integrated decarbonisation solutions </a:t>
            </a:r>
            <a:r>
              <a:rPr lang="en-GB" sz="1200" dirty="0">
                <a:ea typeface="Source Sans Pro"/>
              </a:rPr>
              <a:t>to decarbonise their industrial processes. </a:t>
            </a:r>
          </a:p>
          <a:p>
            <a:pPr marL="171450" indent="-171450">
              <a:spcBef>
                <a:spcPts val="600"/>
              </a:spcBef>
              <a:buFont typeface="Arial" panose="020B0604020202020204" pitchFamily="34" charset="0"/>
              <a:buChar char="•"/>
            </a:pPr>
            <a:r>
              <a:rPr lang="en-GB" sz="1200" dirty="0">
                <a:ea typeface="Source Sans Pro"/>
              </a:rPr>
              <a:t>The main industrial processes are characterised by </a:t>
            </a:r>
            <a:r>
              <a:rPr lang="en-GB" sz="1200" b="1" dirty="0">
                <a:ea typeface="Source Sans Pro"/>
              </a:rPr>
              <a:t>low temperature and direct heating processes, </a:t>
            </a:r>
            <a:r>
              <a:rPr lang="en-GB" sz="1200" dirty="0">
                <a:ea typeface="Source Sans Pro"/>
              </a:rPr>
              <a:t>such as gas-fired boilers, medical and lab equipment, food industry chillers, and direct heaters.</a:t>
            </a:r>
          </a:p>
          <a:p>
            <a:pPr marL="171450" indent="-171450">
              <a:spcBef>
                <a:spcPts val="600"/>
              </a:spcBef>
              <a:buFont typeface="Arial" panose="020B0604020202020204" pitchFamily="34" charset="0"/>
              <a:buChar char="•"/>
            </a:pPr>
            <a:r>
              <a:rPr lang="en-GB" sz="1200" dirty="0">
                <a:ea typeface="Source Sans Pro"/>
              </a:rPr>
              <a:t>These processes offer opportunities to decarbonise via energy efficiency and management, electrification, heat networks, smart energy systems, and energy storage technologies.  </a:t>
            </a:r>
          </a:p>
          <a:p>
            <a:pPr marL="171450" indent="-171450">
              <a:spcBef>
                <a:spcPts val="600"/>
              </a:spcBef>
              <a:buFont typeface="Arial" panose="020B0604020202020204" pitchFamily="34" charset="0"/>
              <a:buChar char="•"/>
            </a:pPr>
            <a:r>
              <a:rPr lang="en-GB" sz="1200" dirty="0">
                <a:ea typeface="Source Sans Pro"/>
              </a:rPr>
              <a:t>Oxford’s motivated and innovative industrial basis is </a:t>
            </a:r>
            <a:r>
              <a:rPr lang="en-GB" sz="1200" b="1" dirty="0">
                <a:ea typeface="Source Sans Pro"/>
              </a:rPr>
              <a:t>well-positioned to capitalise on the opportunities presented by the energy transition </a:t>
            </a:r>
            <a:r>
              <a:rPr lang="en-GB" sz="1200" dirty="0">
                <a:ea typeface="Source Sans Pro"/>
              </a:rPr>
              <a:t>and emerge as a leader in low carbon energy solutions. </a:t>
            </a:r>
          </a:p>
          <a:p>
            <a:pPr marL="171450" indent="-171450">
              <a:spcBef>
                <a:spcPts val="600"/>
              </a:spcBef>
              <a:buFont typeface="Arial" panose="020B0604020202020204" pitchFamily="34" charset="0"/>
              <a:buChar char="•"/>
            </a:pPr>
            <a:r>
              <a:rPr lang="en-GB" sz="1200" dirty="0">
                <a:ea typeface="Source Sans Pro"/>
              </a:rPr>
              <a:t>Based on this understanding of the scale, location, and processes leading to industrial emissions in Oxford this roadmap provides a </a:t>
            </a:r>
            <a:r>
              <a:rPr lang="en-GB" sz="1200" b="1" dirty="0">
                <a:ea typeface="Source Sans Pro"/>
              </a:rPr>
              <a:t>clear vision for decarbonising Oxford’s industrial sites </a:t>
            </a:r>
            <a:r>
              <a:rPr lang="en-GB" sz="1200" dirty="0">
                <a:ea typeface="Source Sans Pro"/>
              </a:rPr>
              <a:t>and </a:t>
            </a:r>
            <a:r>
              <a:rPr lang="en-GB" sz="1200" b="1" dirty="0">
                <a:ea typeface="Source Sans Pro"/>
              </a:rPr>
              <a:t>outlines the enabling actions</a:t>
            </a:r>
            <a:r>
              <a:rPr lang="en-GB" sz="1200" dirty="0">
                <a:ea typeface="Source Sans Pro"/>
              </a:rPr>
              <a:t> required to achieve this. </a:t>
            </a:r>
          </a:p>
        </p:txBody>
      </p:sp>
      <p:cxnSp>
        <p:nvCxnSpPr>
          <p:cNvPr id="3" name="Straight Arrow Connector 2">
            <a:extLst>
              <a:ext uri="{FF2B5EF4-FFF2-40B4-BE49-F238E27FC236}">
                <a16:creationId xmlns:a16="http://schemas.microsoft.com/office/drawing/2014/main" id="{12DA3BEF-5463-75C3-55E4-06518DD2BA56}"/>
              </a:ext>
            </a:extLst>
          </p:cNvPr>
          <p:cNvCxnSpPr>
            <a:cxnSpLocks/>
          </p:cNvCxnSpPr>
          <p:nvPr/>
        </p:nvCxnSpPr>
        <p:spPr>
          <a:xfrm flipH="1" flipV="1">
            <a:off x="9972960" y="5283277"/>
            <a:ext cx="438990" cy="438426"/>
          </a:xfrm>
          <a:prstGeom prst="straightConnector1">
            <a:avLst/>
          </a:prstGeom>
          <a:ln w="28575">
            <a:solidFill>
              <a:srgbClr val="FF36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0D5110-64A4-B6DA-A387-D177D149FAA5}"/>
              </a:ext>
            </a:extLst>
          </p:cNvPr>
          <p:cNvSpPr txBox="1"/>
          <p:nvPr/>
        </p:nvSpPr>
        <p:spPr>
          <a:xfrm>
            <a:off x="10455541" y="5721703"/>
            <a:ext cx="931647" cy="369332"/>
          </a:xfrm>
          <a:prstGeom prst="rect">
            <a:avLst/>
          </a:prstGeom>
          <a:noFill/>
        </p:spPr>
        <p:txBody>
          <a:bodyPr wrap="square" lIns="0" tIns="0" rIns="0" bIns="0" rtlCol="0">
            <a:spAutoFit/>
          </a:bodyPr>
          <a:lstStyle/>
          <a:p>
            <a:pPr algn="l"/>
            <a:r>
              <a:rPr lang="en-GB" sz="1200"/>
              <a:t>Nuffield Industrial Park</a:t>
            </a:r>
          </a:p>
        </p:txBody>
      </p:sp>
    </p:spTree>
    <p:extLst>
      <p:ext uri="{BB962C8B-B14F-4D97-AF65-F5344CB8AC3E}">
        <p14:creationId xmlns:p14="http://schemas.microsoft.com/office/powerpoint/2010/main" val="330154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4A8490B-06CC-F855-D3B2-F9F68423F2FA}"/>
              </a:ext>
            </a:extLst>
          </p:cNvPr>
          <p:cNvGraphicFramePr>
            <a:graphicFrameLocks noChangeAspect="1"/>
          </p:cNvGraphicFramePr>
          <p:nvPr>
            <p:custDataLst>
              <p:tags r:id="rId1"/>
            </p:custDataLst>
            <p:extLst>
              <p:ext uri="{D42A27DB-BD31-4B8C-83A1-F6EECF244321}">
                <p14:modId xmlns:p14="http://schemas.microsoft.com/office/powerpoint/2010/main" val="3358527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3" imgH="396" progId="TCLayout.ActiveDocument.1">
                  <p:embed/>
                </p:oleObj>
              </mc:Choice>
              <mc:Fallback>
                <p:oleObj name="think-cell Slide" r:id="rId4" imgW="393" imgH="396" progId="TCLayout.ActiveDocument.1">
                  <p:embed/>
                  <p:pic>
                    <p:nvPicPr>
                      <p:cNvPr id="7" name="think-cell data - do not delete" hidden="1">
                        <a:extLst>
                          <a:ext uri="{FF2B5EF4-FFF2-40B4-BE49-F238E27FC236}">
                            <a16:creationId xmlns:a16="http://schemas.microsoft.com/office/drawing/2014/main" id="{E4A8490B-06CC-F855-D3B2-F9F68423F2F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622647A-5089-E226-1DBD-B138634BF344}"/>
              </a:ext>
            </a:extLst>
          </p:cNvPr>
          <p:cNvSpPr>
            <a:spLocks noGrp="1"/>
          </p:cNvSpPr>
          <p:nvPr>
            <p:ph type="title"/>
          </p:nvPr>
        </p:nvSpPr>
        <p:spPr>
          <a:xfrm>
            <a:off x="215900" y="216000"/>
            <a:ext cx="10840983" cy="720000"/>
          </a:xfrm>
        </p:spPr>
        <p:txBody>
          <a:bodyPr vert="horz"/>
          <a:lstStyle/>
          <a:p>
            <a:r>
              <a:rPr lang="en-GB" dirty="0"/>
              <a:t>Local renewables, heat pumps, heat networks and process electrification are priority technologies for Oxford industrials</a:t>
            </a:r>
          </a:p>
        </p:txBody>
      </p:sp>
      <p:sp>
        <p:nvSpPr>
          <p:cNvPr id="5" name="Footer Placeholder 4">
            <a:extLst>
              <a:ext uri="{FF2B5EF4-FFF2-40B4-BE49-F238E27FC236}">
                <a16:creationId xmlns:a16="http://schemas.microsoft.com/office/drawing/2014/main" id="{F9326CBE-5816-6A5D-F65C-D8C36F113594}"/>
              </a:ext>
            </a:extLst>
          </p:cNvPr>
          <p:cNvSpPr>
            <a:spLocks noGrp="1"/>
          </p:cNvSpPr>
          <p:nvPr>
            <p:ph type="ftr" sz="quarter" idx="11"/>
          </p:nvPr>
        </p:nvSpPr>
        <p:spPr>
          <a:xfrm>
            <a:off x="1314000" y="6426000"/>
            <a:ext cx="9963600" cy="180000"/>
          </a:xfrm>
        </p:spPr>
        <p:txBody>
          <a:bodyPr/>
          <a:lstStyle/>
          <a:p>
            <a:r>
              <a:rPr lang="en-GB" dirty="0"/>
              <a:t>Oxford Industrial Decarbonisation Project - Roadmap  </a:t>
            </a:r>
            <a:endParaRPr lang="en-GB" sz="800" dirty="0"/>
          </a:p>
        </p:txBody>
      </p:sp>
      <p:sp>
        <p:nvSpPr>
          <p:cNvPr id="6" name="Text Placeholder 5">
            <a:extLst>
              <a:ext uri="{FF2B5EF4-FFF2-40B4-BE49-F238E27FC236}">
                <a16:creationId xmlns:a16="http://schemas.microsoft.com/office/drawing/2014/main" id="{A2933BFC-7FF5-6788-E265-D110CE7848A1}"/>
              </a:ext>
            </a:extLst>
          </p:cNvPr>
          <p:cNvSpPr>
            <a:spLocks noGrp="1"/>
          </p:cNvSpPr>
          <p:nvPr>
            <p:ph type="body" sz="quarter" idx="16"/>
          </p:nvPr>
        </p:nvSpPr>
        <p:spPr>
          <a:xfrm>
            <a:off x="237985" y="1324303"/>
            <a:ext cx="5518995" cy="4870189"/>
          </a:xfrm>
        </p:spPr>
        <p:txBody>
          <a:bodyPr anchor="ctr"/>
          <a:lstStyle/>
          <a:p>
            <a:pPr>
              <a:spcBef>
                <a:spcPts val="600"/>
              </a:spcBef>
            </a:pPr>
            <a:r>
              <a:rPr lang="en-GB" sz="1200" dirty="0"/>
              <a:t>Individual technology assessments were used to prioritise technologies (based on technical considerations, economic factors, wider barriers in Oxford, and stakeholder views) for the range of industrial emission sources identified in Oxford. This includes electricity consumption, low temperature indirect heating (gas boilers), and complex heating* (e.g. ovens and kilns). </a:t>
            </a:r>
          </a:p>
          <a:p>
            <a:pPr>
              <a:spcBef>
                <a:spcPts val="600"/>
              </a:spcBef>
            </a:pPr>
            <a:r>
              <a:rPr lang="en-GB" sz="1200" b="1" dirty="0"/>
              <a:t>High priority solutions for Oxford industrials were identified as</a:t>
            </a:r>
            <a:r>
              <a:rPr lang="en-GB" sz="1200" dirty="0"/>
              <a:t>: </a:t>
            </a:r>
          </a:p>
          <a:p>
            <a:pPr marL="171450" indent="-171450">
              <a:spcBef>
                <a:spcPts val="600"/>
              </a:spcBef>
              <a:buFont typeface="Arial" panose="020B0604020202020204" pitchFamily="34" charset="0"/>
              <a:buChar char="•"/>
            </a:pPr>
            <a:r>
              <a:rPr lang="en-GB" sz="1200" b="1" dirty="0"/>
              <a:t>Energy management &amp; efficiency measures, </a:t>
            </a:r>
            <a:r>
              <a:rPr lang="en-GB" sz="1200" dirty="0"/>
              <a:t>which will be critical across all processes and technologies, especially innovative and digital/smart solutions to help reduce peak demand and alleviate grid constraints.  </a:t>
            </a:r>
          </a:p>
          <a:p>
            <a:pPr marL="171450" indent="-171450">
              <a:spcBef>
                <a:spcPts val="600"/>
              </a:spcBef>
              <a:buFont typeface="Arial" panose="020B0604020202020204" pitchFamily="34" charset="0"/>
              <a:buChar char="•"/>
            </a:pPr>
            <a:r>
              <a:rPr lang="en-GB" sz="1200" b="1" dirty="0"/>
              <a:t>Onsite renewables </a:t>
            </a:r>
            <a:r>
              <a:rPr lang="en-GB" sz="1200" dirty="0"/>
              <a:t>with energy storage for electricity supply (if space and capital are available) or </a:t>
            </a:r>
            <a:r>
              <a:rPr lang="en-GB" sz="1200" b="1" dirty="0"/>
              <a:t>external renewables</a:t>
            </a:r>
            <a:r>
              <a:rPr lang="en-GB" sz="1200" dirty="0"/>
              <a:t> via renewable energy procurement (if onsite renewables are not possible). </a:t>
            </a:r>
          </a:p>
          <a:p>
            <a:pPr marL="171450" indent="-171450">
              <a:spcBef>
                <a:spcPts val="600"/>
              </a:spcBef>
              <a:buFont typeface="Arial" panose="020B0604020202020204" pitchFamily="34" charset="0"/>
              <a:buChar char="•"/>
            </a:pPr>
            <a:r>
              <a:rPr lang="en-GB" sz="1200" dirty="0"/>
              <a:t>Accessing a </a:t>
            </a:r>
            <a:r>
              <a:rPr lang="en-GB" sz="1200" b="1" dirty="0"/>
              <a:t>decarbonised heat network </a:t>
            </a:r>
            <a:r>
              <a:rPr lang="en-GB" sz="1200" dirty="0"/>
              <a:t>or installing a </a:t>
            </a:r>
            <a:r>
              <a:rPr lang="en-GB" sz="1200" b="1" dirty="0"/>
              <a:t>heat-pump </a:t>
            </a:r>
            <a:r>
              <a:rPr lang="en-GB" sz="1200" dirty="0"/>
              <a:t>to provide low temperature indirect heating (e.g., space heating). </a:t>
            </a:r>
            <a:r>
              <a:rPr lang="en-GB" sz="1200" b="1" dirty="0"/>
              <a:t>    </a:t>
            </a:r>
          </a:p>
          <a:p>
            <a:pPr marL="171450" indent="-171450">
              <a:spcBef>
                <a:spcPts val="600"/>
              </a:spcBef>
              <a:buFont typeface="Arial" panose="020B0604020202020204" pitchFamily="34" charset="0"/>
              <a:buChar char="•"/>
            </a:pPr>
            <a:r>
              <a:rPr lang="en-GB" sz="1200" dirty="0"/>
              <a:t>For complex heating at small loads, replacing natural gas equipment with an </a:t>
            </a:r>
            <a:r>
              <a:rPr lang="en-GB" sz="1200" b="1" dirty="0"/>
              <a:t>electrified alternative</a:t>
            </a:r>
            <a:r>
              <a:rPr lang="en-GB" sz="1200" dirty="0"/>
              <a:t> (e.g., e-boilers or microwave ovens) in cases where technologies are commercially available and where grid constraints are not a barrier. For complex heating at larger loads, the chosen solution is expected to be bespoke to the site.</a:t>
            </a:r>
          </a:p>
          <a:p>
            <a:pPr marL="171450" indent="-171450">
              <a:spcBef>
                <a:spcPts val="600"/>
              </a:spcBef>
              <a:buFont typeface="Arial" panose="020B0604020202020204" pitchFamily="34" charset="0"/>
              <a:buChar char="•"/>
            </a:pPr>
            <a:r>
              <a:rPr lang="en-GB" sz="1200" b="1" dirty="0"/>
              <a:t>Emerging technologies </a:t>
            </a:r>
            <a:r>
              <a:rPr lang="en-GB" sz="1200" dirty="0"/>
              <a:t>will play a crucial role across the full spectrum of solutions to increase feasibility, reduce cost, and enable integration of low carbon technologies.</a:t>
            </a:r>
          </a:p>
        </p:txBody>
      </p:sp>
      <p:sp>
        <p:nvSpPr>
          <p:cNvPr id="77" name="TextBox 76">
            <a:extLst>
              <a:ext uri="{FF2B5EF4-FFF2-40B4-BE49-F238E27FC236}">
                <a16:creationId xmlns:a16="http://schemas.microsoft.com/office/drawing/2014/main" id="{2274D3CA-6CC5-0B25-BC0F-767165D7B2AD}"/>
              </a:ext>
            </a:extLst>
          </p:cNvPr>
          <p:cNvSpPr txBox="1"/>
          <p:nvPr/>
        </p:nvSpPr>
        <p:spPr>
          <a:xfrm>
            <a:off x="6193752" y="1421217"/>
            <a:ext cx="5578090" cy="184666"/>
          </a:xfrm>
          <a:prstGeom prst="rect">
            <a:avLst/>
          </a:prstGeom>
          <a:noFill/>
        </p:spPr>
        <p:txBody>
          <a:bodyPr wrap="square" lIns="0" tIns="0" rIns="0" bIns="0" rtlCol="0">
            <a:spAutoFit/>
          </a:bodyPr>
          <a:lstStyle/>
          <a:p>
            <a:pPr algn="ctr"/>
            <a:r>
              <a:rPr lang="en-GB" sz="1200" b="1">
                <a:solidFill>
                  <a:schemeClr val="accent5"/>
                </a:solidFill>
              </a:rPr>
              <a:t>Overview of technology prioritisation across industrial processes</a:t>
            </a:r>
          </a:p>
        </p:txBody>
      </p:sp>
      <p:grpSp>
        <p:nvGrpSpPr>
          <p:cNvPr id="56" name="Group 55">
            <a:extLst>
              <a:ext uri="{FF2B5EF4-FFF2-40B4-BE49-F238E27FC236}">
                <a16:creationId xmlns:a16="http://schemas.microsoft.com/office/drawing/2014/main" id="{A04E6C83-5DF6-C513-E704-4751EA66B7FD}"/>
              </a:ext>
            </a:extLst>
          </p:cNvPr>
          <p:cNvGrpSpPr/>
          <p:nvPr/>
        </p:nvGrpSpPr>
        <p:grpSpPr>
          <a:xfrm>
            <a:off x="5945936" y="1698637"/>
            <a:ext cx="5999964" cy="2680666"/>
            <a:chOff x="5857246" y="1283386"/>
            <a:chExt cx="5994458" cy="2817315"/>
          </a:xfrm>
        </p:grpSpPr>
        <p:grpSp>
          <p:nvGrpSpPr>
            <p:cNvPr id="57" name="Group 56">
              <a:extLst>
                <a:ext uri="{FF2B5EF4-FFF2-40B4-BE49-F238E27FC236}">
                  <a16:creationId xmlns:a16="http://schemas.microsoft.com/office/drawing/2014/main" id="{99F8E020-45AD-9639-7CB2-5B27596E5171}"/>
                </a:ext>
              </a:extLst>
            </p:cNvPr>
            <p:cNvGrpSpPr/>
            <p:nvPr/>
          </p:nvGrpSpPr>
          <p:grpSpPr>
            <a:xfrm>
              <a:off x="5857246" y="1518422"/>
              <a:ext cx="1195471" cy="2582279"/>
              <a:chOff x="5857246" y="1518422"/>
              <a:chExt cx="1195471" cy="2582279"/>
            </a:xfrm>
          </p:grpSpPr>
          <p:sp>
            <p:nvSpPr>
              <p:cNvPr id="79" name="Trapezoid 78">
                <a:extLst>
                  <a:ext uri="{FF2B5EF4-FFF2-40B4-BE49-F238E27FC236}">
                    <a16:creationId xmlns:a16="http://schemas.microsoft.com/office/drawing/2014/main" id="{FC586435-C622-CE49-D8DD-6F36C38CD9B0}"/>
                  </a:ext>
                </a:extLst>
              </p:cNvPr>
              <p:cNvSpPr/>
              <p:nvPr/>
            </p:nvSpPr>
            <p:spPr>
              <a:xfrm rot="10800000">
                <a:off x="6040752" y="1735664"/>
                <a:ext cx="828458" cy="2168495"/>
              </a:xfrm>
              <a:prstGeom prst="trapezoid">
                <a:avLst>
                  <a:gd name="adj" fmla="val 45898"/>
                </a:avLst>
              </a:prstGeom>
              <a:gradFill>
                <a:gsLst>
                  <a:gs pos="0">
                    <a:srgbClr val="CEE4F0"/>
                  </a:gs>
                  <a:gs pos="57000">
                    <a:srgbClr val="70AFD2"/>
                  </a:gs>
                  <a:gs pos="100000">
                    <a:srgbClr val="2D6C8F"/>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en-GB" sz="1400">
                  <a:solidFill>
                    <a:schemeClr val="bg1"/>
                  </a:solidFill>
                </a:endParaRPr>
              </a:p>
            </p:txBody>
          </p:sp>
          <p:sp>
            <p:nvSpPr>
              <p:cNvPr id="80" name="TextBox 79">
                <a:extLst>
                  <a:ext uri="{FF2B5EF4-FFF2-40B4-BE49-F238E27FC236}">
                    <a16:creationId xmlns:a16="http://schemas.microsoft.com/office/drawing/2014/main" id="{C334951C-5ACC-AAA2-CE23-5AE15E749742}"/>
                  </a:ext>
                </a:extLst>
              </p:cNvPr>
              <p:cNvSpPr txBox="1"/>
              <p:nvPr/>
            </p:nvSpPr>
            <p:spPr>
              <a:xfrm>
                <a:off x="5857246" y="1518422"/>
                <a:ext cx="1195471" cy="196542"/>
              </a:xfrm>
              <a:prstGeom prst="rect">
                <a:avLst/>
              </a:prstGeom>
              <a:noFill/>
            </p:spPr>
            <p:txBody>
              <a:bodyPr wrap="square" lIns="0" tIns="0" rIns="0" bIns="0" rtlCol="0">
                <a:spAutoFit/>
              </a:bodyPr>
              <a:lstStyle/>
              <a:p>
                <a:pPr algn="ctr"/>
                <a:r>
                  <a:rPr lang="en-GB" sz="1100">
                    <a:solidFill>
                      <a:schemeClr val="tx2"/>
                    </a:solidFill>
                  </a:rPr>
                  <a:t>High Priority</a:t>
                </a:r>
              </a:p>
            </p:txBody>
          </p:sp>
          <p:sp>
            <p:nvSpPr>
              <p:cNvPr id="81" name="TextBox 80">
                <a:extLst>
                  <a:ext uri="{FF2B5EF4-FFF2-40B4-BE49-F238E27FC236}">
                    <a16:creationId xmlns:a16="http://schemas.microsoft.com/office/drawing/2014/main" id="{CCB9C3FE-0D12-CFEB-A89E-C991A0C1BBF9}"/>
                  </a:ext>
                </a:extLst>
              </p:cNvPr>
              <p:cNvSpPr txBox="1"/>
              <p:nvPr/>
            </p:nvSpPr>
            <p:spPr>
              <a:xfrm>
                <a:off x="5857246" y="3904159"/>
                <a:ext cx="1195471" cy="196542"/>
              </a:xfrm>
              <a:prstGeom prst="rect">
                <a:avLst/>
              </a:prstGeom>
              <a:noFill/>
            </p:spPr>
            <p:txBody>
              <a:bodyPr wrap="square" lIns="0" tIns="0" rIns="0" bIns="0" rtlCol="0">
                <a:spAutoFit/>
              </a:bodyPr>
              <a:lstStyle/>
              <a:p>
                <a:pPr algn="ctr"/>
                <a:r>
                  <a:rPr lang="en-GB" sz="1100">
                    <a:solidFill>
                      <a:schemeClr val="tx2">
                        <a:lumMod val="60000"/>
                        <a:lumOff val="40000"/>
                      </a:schemeClr>
                    </a:solidFill>
                  </a:rPr>
                  <a:t>Low Priority</a:t>
                </a:r>
              </a:p>
            </p:txBody>
          </p:sp>
        </p:grpSp>
        <p:grpSp>
          <p:nvGrpSpPr>
            <p:cNvPr id="58" name="Group 57">
              <a:extLst>
                <a:ext uri="{FF2B5EF4-FFF2-40B4-BE49-F238E27FC236}">
                  <a16:creationId xmlns:a16="http://schemas.microsoft.com/office/drawing/2014/main" id="{98FCCA8E-4786-5D16-93E6-663CDB62DC42}"/>
                </a:ext>
              </a:extLst>
            </p:cNvPr>
            <p:cNvGrpSpPr/>
            <p:nvPr/>
          </p:nvGrpSpPr>
          <p:grpSpPr>
            <a:xfrm>
              <a:off x="6983046" y="1283386"/>
              <a:ext cx="4868658" cy="2703123"/>
              <a:chOff x="6983046" y="1283386"/>
              <a:chExt cx="4868658" cy="2703123"/>
            </a:xfrm>
          </p:grpSpPr>
          <p:sp>
            <p:nvSpPr>
              <p:cNvPr id="59" name="Rectangle 58">
                <a:extLst>
                  <a:ext uri="{FF2B5EF4-FFF2-40B4-BE49-F238E27FC236}">
                    <a16:creationId xmlns:a16="http://schemas.microsoft.com/office/drawing/2014/main" id="{D2A4E041-7E76-1B87-C83A-DB733C7A94D5}"/>
                  </a:ext>
                </a:extLst>
              </p:cNvPr>
              <p:cNvSpPr/>
              <p:nvPr/>
            </p:nvSpPr>
            <p:spPr>
              <a:xfrm>
                <a:off x="6983046" y="1283386"/>
                <a:ext cx="1056132" cy="39974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a:t>Electricity Consumption</a:t>
                </a:r>
              </a:p>
            </p:txBody>
          </p:sp>
          <p:sp>
            <p:nvSpPr>
              <p:cNvPr id="60" name="Rectangle 59">
                <a:extLst>
                  <a:ext uri="{FF2B5EF4-FFF2-40B4-BE49-F238E27FC236}">
                    <a16:creationId xmlns:a16="http://schemas.microsoft.com/office/drawing/2014/main" id="{72FD8009-9FAF-C6CC-DDF5-797089E317F9}"/>
                  </a:ext>
                </a:extLst>
              </p:cNvPr>
              <p:cNvSpPr/>
              <p:nvPr/>
            </p:nvSpPr>
            <p:spPr>
              <a:xfrm>
                <a:off x="8105506" y="1283386"/>
                <a:ext cx="1137766" cy="39974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a:t>&lt; 100</a:t>
                </a:r>
                <a:r>
                  <a:rPr lang="en-GB" sz="1000">
                    <a:latin typeface="Calibri" panose="020F0502020204030204" pitchFamily="34" charset="0"/>
                    <a:cs typeface="Calibri" panose="020F0502020204030204" pitchFamily="34" charset="0"/>
                  </a:rPr>
                  <a:t>°</a:t>
                </a:r>
                <a:r>
                  <a:rPr lang="en-GB" sz="1000"/>
                  <a:t>C Indirect Heating</a:t>
                </a:r>
              </a:p>
            </p:txBody>
          </p:sp>
          <p:sp>
            <p:nvSpPr>
              <p:cNvPr id="61" name="Rectangle 60">
                <a:extLst>
                  <a:ext uri="{FF2B5EF4-FFF2-40B4-BE49-F238E27FC236}">
                    <a16:creationId xmlns:a16="http://schemas.microsoft.com/office/drawing/2014/main" id="{DC2E8C74-CBF0-8A0E-63E1-302327E6A969}"/>
                  </a:ext>
                </a:extLst>
              </p:cNvPr>
              <p:cNvSpPr/>
              <p:nvPr/>
            </p:nvSpPr>
            <p:spPr>
              <a:xfrm>
                <a:off x="9324907" y="1283386"/>
                <a:ext cx="1222581" cy="39974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a:t>Small Load</a:t>
                </a:r>
              </a:p>
              <a:p>
                <a:pPr algn="ctr"/>
                <a:r>
                  <a:rPr lang="en-GB" sz="1000"/>
                  <a:t>Complex Heating</a:t>
                </a:r>
              </a:p>
            </p:txBody>
          </p:sp>
          <p:sp>
            <p:nvSpPr>
              <p:cNvPr id="62" name="Rectangle 61">
                <a:extLst>
                  <a:ext uri="{FF2B5EF4-FFF2-40B4-BE49-F238E27FC236}">
                    <a16:creationId xmlns:a16="http://schemas.microsoft.com/office/drawing/2014/main" id="{7DE9D07E-F399-D99F-47B9-755813CE08F9}"/>
                  </a:ext>
                </a:extLst>
              </p:cNvPr>
              <p:cNvSpPr/>
              <p:nvPr/>
            </p:nvSpPr>
            <p:spPr>
              <a:xfrm>
                <a:off x="10629123" y="1283386"/>
                <a:ext cx="1222581" cy="39974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a:t>Large Load</a:t>
                </a:r>
              </a:p>
              <a:p>
                <a:pPr algn="ctr"/>
                <a:r>
                  <a:rPr lang="en-GB" sz="1000"/>
                  <a:t>Complex Heating</a:t>
                </a:r>
              </a:p>
            </p:txBody>
          </p:sp>
          <p:sp>
            <p:nvSpPr>
              <p:cNvPr id="63" name="Rectangle 62">
                <a:extLst>
                  <a:ext uri="{FF2B5EF4-FFF2-40B4-BE49-F238E27FC236}">
                    <a16:creationId xmlns:a16="http://schemas.microsoft.com/office/drawing/2014/main" id="{ADA1574B-FBF2-0332-B2A5-AD1E7979A6B2}"/>
                  </a:ext>
                </a:extLst>
              </p:cNvPr>
              <p:cNvSpPr/>
              <p:nvPr/>
            </p:nvSpPr>
            <p:spPr>
              <a:xfrm>
                <a:off x="6985576" y="1735664"/>
                <a:ext cx="4863864" cy="236279"/>
              </a:xfrm>
              <a:prstGeom prst="rect">
                <a:avLst/>
              </a:prstGeom>
              <a:no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Energy management &amp; efficiency</a:t>
                </a:r>
              </a:p>
            </p:txBody>
          </p:sp>
          <p:sp>
            <p:nvSpPr>
              <p:cNvPr id="64" name="Rectangle 63">
                <a:extLst>
                  <a:ext uri="{FF2B5EF4-FFF2-40B4-BE49-F238E27FC236}">
                    <a16:creationId xmlns:a16="http://schemas.microsoft.com/office/drawing/2014/main" id="{8D4EC449-0E3E-15E5-27C6-431A9DF0A139}"/>
                  </a:ext>
                </a:extLst>
              </p:cNvPr>
              <p:cNvSpPr/>
              <p:nvPr/>
            </p:nvSpPr>
            <p:spPr>
              <a:xfrm>
                <a:off x="6983046" y="2025280"/>
                <a:ext cx="1056132" cy="360000"/>
              </a:xfrm>
              <a:prstGeom prst="rect">
                <a:avLst/>
              </a:prstGeom>
              <a:noFill/>
              <a:ln>
                <a:solidFill>
                  <a:schemeClr val="bg2"/>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Onsite renewables</a:t>
                </a:r>
              </a:p>
            </p:txBody>
          </p:sp>
          <p:sp>
            <p:nvSpPr>
              <p:cNvPr id="65" name="Rectangle 64">
                <a:extLst>
                  <a:ext uri="{FF2B5EF4-FFF2-40B4-BE49-F238E27FC236}">
                    <a16:creationId xmlns:a16="http://schemas.microsoft.com/office/drawing/2014/main" id="{58EBCEBC-334E-3A7D-7214-AD8AAE7BBDF6}"/>
                  </a:ext>
                </a:extLst>
              </p:cNvPr>
              <p:cNvSpPr/>
              <p:nvPr/>
            </p:nvSpPr>
            <p:spPr>
              <a:xfrm>
                <a:off x="6983046" y="2451248"/>
                <a:ext cx="1056132" cy="360000"/>
              </a:xfrm>
              <a:prstGeom prst="rect">
                <a:avLst/>
              </a:prstGeom>
              <a:noFill/>
              <a:ln>
                <a:solidFill>
                  <a:schemeClr val="bg2"/>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External renewables</a:t>
                </a:r>
              </a:p>
            </p:txBody>
          </p:sp>
          <p:sp>
            <p:nvSpPr>
              <p:cNvPr id="66" name="Rectangle 65">
                <a:extLst>
                  <a:ext uri="{FF2B5EF4-FFF2-40B4-BE49-F238E27FC236}">
                    <a16:creationId xmlns:a16="http://schemas.microsoft.com/office/drawing/2014/main" id="{9BF6D145-090F-F49C-EF74-59DF6DAA603D}"/>
                  </a:ext>
                </a:extLst>
              </p:cNvPr>
              <p:cNvSpPr/>
              <p:nvPr/>
            </p:nvSpPr>
            <p:spPr>
              <a:xfrm>
                <a:off x="6983046" y="2882532"/>
                <a:ext cx="1056132" cy="360000"/>
              </a:xfrm>
              <a:prstGeom prst="rect">
                <a:avLst/>
              </a:prstGeom>
              <a:noFill/>
              <a:ln>
                <a:solidFill>
                  <a:schemeClr val="bg2"/>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Energy storage</a:t>
                </a:r>
              </a:p>
            </p:txBody>
          </p:sp>
          <p:sp>
            <p:nvSpPr>
              <p:cNvPr id="67" name="Rectangle 66">
                <a:extLst>
                  <a:ext uri="{FF2B5EF4-FFF2-40B4-BE49-F238E27FC236}">
                    <a16:creationId xmlns:a16="http://schemas.microsoft.com/office/drawing/2014/main" id="{D5ED835F-BC59-BC79-3056-6BDD0612B7F4}"/>
                  </a:ext>
                </a:extLst>
              </p:cNvPr>
              <p:cNvSpPr/>
              <p:nvPr/>
            </p:nvSpPr>
            <p:spPr>
              <a:xfrm>
                <a:off x="6983046" y="3312937"/>
                <a:ext cx="1056132" cy="360000"/>
              </a:xfrm>
              <a:prstGeom prst="rect">
                <a:avLst/>
              </a:prstGeom>
              <a:noFill/>
              <a:ln>
                <a:solidFill>
                  <a:schemeClr val="bg2"/>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Grid decarbonisation</a:t>
                </a:r>
              </a:p>
            </p:txBody>
          </p:sp>
          <p:sp>
            <p:nvSpPr>
              <p:cNvPr id="69" name="Rectangle 68">
                <a:extLst>
                  <a:ext uri="{FF2B5EF4-FFF2-40B4-BE49-F238E27FC236}">
                    <a16:creationId xmlns:a16="http://schemas.microsoft.com/office/drawing/2014/main" id="{17887D88-3F09-E086-225A-9571E4678585}"/>
                  </a:ext>
                </a:extLst>
              </p:cNvPr>
              <p:cNvSpPr/>
              <p:nvPr/>
            </p:nvSpPr>
            <p:spPr>
              <a:xfrm>
                <a:off x="6985498" y="3740288"/>
                <a:ext cx="4866128" cy="246221"/>
              </a:xfrm>
              <a:prstGeom prst="rect">
                <a:avLst/>
              </a:prstGeom>
              <a:no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High quality carbon removals</a:t>
                </a:r>
              </a:p>
            </p:txBody>
          </p:sp>
          <p:sp>
            <p:nvSpPr>
              <p:cNvPr id="70" name="Rectangle 69">
                <a:extLst>
                  <a:ext uri="{FF2B5EF4-FFF2-40B4-BE49-F238E27FC236}">
                    <a16:creationId xmlns:a16="http://schemas.microsoft.com/office/drawing/2014/main" id="{441A6F28-D157-0EB9-C504-A97652556865}"/>
                  </a:ext>
                </a:extLst>
              </p:cNvPr>
              <p:cNvSpPr/>
              <p:nvPr/>
            </p:nvSpPr>
            <p:spPr>
              <a:xfrm>
                <a:off x="8105506" y="2025280"/>
                <a:ext cx="1137766" cy="360000"/>
              </a:xfrm>
              <a:prstGeom prst="rect">
                <a:avLst/>
              </a:prstGeom>
              <a:noFill/>
              <a:ln>
                <a:solidFill>
                  <a:schemeClr val="accent6"/>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Heat networks</a:t>
                </a:r>
              </a:p>
            </p:txBody>
          </p:sp>
          <p:sp>
            <p:nvSpPr>
              <p:cNvPr id="71" name="Rectangle 70">
                <a:extLst>
                  <a:ext uri="{FF2B5EF4-FFF2-40B4-BE49-F238E27FC236}">
                    <a16:creationId xmlns:a16="http://schemas.microsoft.com/office/drawing/2014/main" id="{5A26BBDC-6B32-4BC2-1785-E413A9C54756}"/>
                  </a:ext>
                </a:extLst>
              </p:cNvPr>
              <p:cNvSpPr/>
              <p:nvPr/>
            </p:nvSpPr>
            <p:spPr>
              <a:xfrm>
                <a:off x="8105506" y="2447505"/>
                <a:ext cx="1137766" cy="360000"/>
              </a:xfrm>
              <a:prstGeom prst="rect">
                <a:avLst/>
              </a:prstGeom>
              <a:noFill/>
              <a:ln>
                <a:solidFill>
                  <a:schemeClr val="accent6"/>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Heat pumps</a:t>
                </a:r>
              </a:p>
            </p:txBody>
          </p:sp>
          <p:sp>
            <p:nvSpPr>
              <p:cNvPr id="72" name="Rectangle 71">
                <a:extLst>
                  <a:ext uri="{FF2B5EF4-FFF2-40B4-BE49-F238E27FC236}">
                    <a16:creationId xmlns:a16="http://schemas.microsoft.com/office/drawing/2014/main" id="{D5F77487-8FFA-D97C-9D37-6D864E6E52FE}"/>
                  </a:ext>
                </a:extLst>
              </p:cNvPr>
              <p:cNvSpPr/>
              <p:nvPr/>
            </p:nvSpPr>
            <p:spPr>
              <a:xfrm>
                <a:off x="8105506" y="2882532"/>
                <a:ext cx="3743934" cy="360000"/>
              </a:xfrm>
              <a:prstGeom prst="rect">
                <a:avLst/>
              </a:prstGeom>
              <a:noFill/>
              <a:ln>
                <a:solidFill>
                  <a:schemeClr val="accent6"/>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Low carbon gas switching </a:t>
                </a:r>
              </a:p>
            </p:txBody>
          </p:sp>
          <p:sp>
            <p:nvSpPr>
              <p:cNvPr id="73" name="Rectangle 72">
                <a:extLst>
                  <a:ext uri="{FF2B5EF4-FFF2-40B4-BE49-F238E27FC236}">
                    <a16:creationId xmlns:a16="http://schemas.microsoft.com/office/drawing/2014/main" id="{EA9FEADD-D4C5-FC6E-75DD-CF18413A6441}"/>
                  </a:ext>
                </a:extLst>
              </p:cNvPr>
              <p:cNvSpPr/>
              <p:nvPr/>
            </p:nvSpPr>
            <p:spPr>
              <a:xfrm>
                <a:off x="9353762" y="2025280"/>
                <a:ext cx="1193726" cy="782916"/>
              </a:xfrm>
              <a:prstGeom prst="rect">
                <a:avLst/>
              </a:prstGeom>
              <a:noFill/>
              <a:ln>
                <a:solidFill>
                  <a:schemeClr val="accent5"/>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Process electrification</a:t>
                </a:r>
              </a:p>
            </p:txBody>
          </p:sp>
          <p:sp>
            <p:nvSpPr>
              <p:cNvPr id="74" name="Rectangle 73">
                <a:extLst>
                  <a:ext uri="{FF2B5EF4-FFF2-40B4-BE49-F238E27FC236}">
                    <a16:creationId xmlns:a16="http://schemas.microsoft.com/office/drawing/2014/main" id="{A3CCFF15-D2C5-4120-81D9-8FD9042BF77E}"/>
                  </a:ext>
                </a:extLst>
              </p:cNvPr>
              <p:cNvSpPr/>
              <p:nvPr/>
            </p:nvSpPr>
            <p:spPr>
              <a:xfrm>
                <a:off x="10625440" y="2025280"/>
                <a:ext cx="1224000" cy="782916"/>
              </a:xfrm>
              <a:prstGeom prst="rect">
                <a:avLst/>
              </a:prstGeom>
              <a:noFill/>
              <a:ln>
                <a:solidFill>
                  <a:schemeClr val="accent5"/>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Bespoke solutions (site specific)</a:t>
                </a:r>
              </a:p>
            </p:txBody>
          </p:sp>
          <p:sp>
            <p:nvSpPr>
              <p:cNvPr id="75" name="Rectangle 74">
                <a:extLst>
                  <a:ext uri="{FF2B5EF4-FFF2-40B4-BE49-F238E27FC236}">
                    <a16:creationId xmlns:a16="http://schemas.microsoft.com/office/drawing/2014/main" id="{3DEABA32-6F6A-8D0D-48F1-586D950F2A8B}"/>
                  </a:ext>
                </a:extLst>
              </p:cNvPr>
              <p:cNvSpPr/>
              <p:nvPr/>
            </p:nvSpPr>
            <p:spPr>
              <a:xfrm>
                <a:off x="8105506" y="3312937"/>
                <a:ext cx="3746198" cy="360000"/>
              </a:xfrm>
              <a:prstGeom prst="rect">
                <a:avLst/>
              </a:prstGeom>
              <a:noFill/>
              <a:ln>
                <a:solidFill>
                  <a:schemeClr val="accent5"/>
                </a:solid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050">
                    <a:solidFill>
                      <a:schemeClr val="tx1"/>
                    </a:solidFill>
                  </a:rPr>
                  <a:t>Carbon capture</a:t>
                </a:r>
              </a:p>
            </p:txBody>
          </p:sp>
        </p:grpSp>
      </p:grpSp>
      <p:sp>
        <p:nvSpPr>
          <p:cNvPr id="3" name="TextBox 2">
            <a:extLst>
              <a:ext uri="{FF2B5EF4-FFF2-40B4-BE49-F238E27FC236}">
                <a16:creationId xmlns:a16="http://schemas.microsoft.com/office/drawing/2014/main" id="{23CBE20B-AB90-842E-DFBC-6BB3A0850DB1}"/>
              </a:ext>
            </a:extLst>
          </p:cNvPr>
          <p:cNvSpPr txBox="1"/>
          <p:nvPr/>
        </p:nvSpPr>
        <p:spPr>
          <a:xfrm>
            <a:off x="6129613" y="4604453"/>
            <a:ext cx="5824402" cy="1523494"/>
          </a:xfrm>
          <a:prstGeom prst="rect">
            <a:avLst/>
          </a:prstGeom>
          <a:noFill/>
        </p:spPr>
        <p:txBody>
          <a:bodyPr wrap="square" lIns="0" tIns="0" rIns="0" bIns="0" rtlCol="0">
            <a:spAutoFit/>
          </a:bodyPr>
          <a:lstStyle/>
          <a:p>
            <a:pPr algn="l">
              <a:spcBef>
                <a:spcPts val="600"/>
              </a:spcBef>
            </a:pPr>
            <a:r>
              <a:rPr lang="en-GB" sz="1200" dirty="0"/>
              <a:t>Lower priority solutions include:</a:t>
            </a:r>
          </a:p>
          <a:p>
            <a:pPr marL="171450" indent="-171450" algn="l">
              <a:spcBef>
                <a:spcPts val="600"/>
              </a:spcBef>
              <a:buFont typeface="Arial" panose="020B0604020202020204" pitchFamily="34" charset="0"/>
              <a:buChar char="•"/>
            </a:pPr>
            <a:r>
              <a:rPr lang="en-GB" sz="1200" dirty="0"/>
              <a:t>Waiting and being reliant on </a:t>
            </a:r>
            <a:r>
              <a:rPr lang="en-GB" sz="1200" b="1" dirty="0"/>
              <a:t>grid decarbonisation,</a:t>
            </a:r>
            <a:r>
              <a:rPr lang="en-GB" sz="1200" dirty="0"/>
              <a:t> as UK-wide developments in electricity supply are outside of the Oxford Industrial Cluster’s control.</a:t>
            </a:r>
          </a:p>
          <a:p>
            <a:pPr marL="171450" indent="-171450" algn="l">
              <a:spcBef>
                <a:spcPts val="600"/>
              </a:spcBef>
              <a:buFont typeface="Arial" panose="020B0604020202020204" pitchFamily="34" charset="0"/>
              <a:buChar char="•"/>
            </a:pPr>
            <a:r>
              <a:rPr lang="en-GB" sz="1200" b="1" dirty="0"/>
              <a:t>Carbon capture </a:t>
            </a:r>
            <a:r>
              <a:rPr lang="en-GB" sz="1200" dirty="0"/>
              <a:t>is deprioritised since it is not expected to be economical for Oxford industrials, and the region is not a focus for CO</a:t>
            </a:r>
            <a:r>
              <a:rPr lang="en-GB" sz="1200" baseline="-25000" dirty="0"/>
              <a:t>2</a:t>
            </a:r>
            <a:r>
              <a:rPr lang="en-GB" sz="1200" dirty="0"/>
              <a:t> transport infrastructure development. </a:t>
            </a:r>
          </a:p>
          <a:p>
            <a:pPr marL="171450" indent="-171450" algn="l">
              <a:spcBef>
                <a:spcPts val="600"/>
              </a:spcBef>
              <a:buFont typeface="Arial" panose="020B0604020202020204" pitchFamily="34" charset="0"/>
              <a:buChar char="•"/>
            </a:pPr>
            <a:r>
              <a:rPr lang="en-GB" sz="1200" b="1" dirty="0"/>
              <a:t>High quality carbon removals </a:t>
            </a:r>
            <a:r>
              <a:rPr lang="en-GB" sz="1200" dirty="0"/>
              <a:t>are deprioritised since Oxford Industrial Cluster’s focus is on first achieving direct decarbonisation where possible.</a:t>
            </a:r>
          </a:p>
        </p:txBody>
      </p:sp>
      <p:sp>
        <p:nvSpPr>
          <p:cNvPr id="4" name="TextBox 3">
            <a:extLst>
              <a:ext uri="{FF2B5EF4-FFF2-40B4-BE49-F238E27FC236}">
                <a16:creationId xmlns:a16="http://schemas.microsoft.com/office/drawing/2014/main" id="{96CDE875-848D-45B6-F5F9-3C4AE338B186}"/>
              </a:ext>
            </a:extLst>
          </p:cNvPr>
          <p:cNvSpPr txBox="1"/>
          <p:nvPr/>
        </p:nvSpPr>
        <p:spPr>
          <a:xfrm>
            <a:off x="4600575" y="6465053"/>
            <a:ext cx="5610675" cy="153888"/>
          </a:xfrm>
          <a:prstGeom prst="rect">
            <a:avLst/>
          </a:prstGeom>
          <a:noFill/>
        </p:spPr>
        <p:txBody>
          <a:bodyPr wrap="square" lIns="0" tIns="0" rIns="0" bIns="0" rtlCol="0">
            <a:spAutoFit/>
          </a:bodyPr>
          <a:lstStyle/>
          <a:p>
            <a:pPr algn="l"/>
            <a:r>
              <a:rPr lang="en-GB" sz="1000"/>
              <a:t>*Complex heating refers to processes at &gt;100</a:t>
            </a:r>
            <a:r>
              <a:rPr lang="en-GB" sz="1000">
                <a:cs typeface="Calibri" panose="020F0502020204030204" pitchFamily="34" charset="0"/>
              </a:rPr>
              <a:t>°</a:t>
            </a:r>
            <a:r>
              <a:rPr lang="en-GB" sz="1000"/>
              <a:t>C or direct heating technologies.</a:t>
            </a:r>
          </a:p>
        </p:txBody>
      </p:sp>
    </p:spTree>
    <p:extLst>
      <p:ext uri="{BB962C8B-B14F-4D97-AF65-F5344CB8AC3E}">
        <p14:creationId xmlns:p14="http://schemas.microsoft.com/office/powerpoint/2010/main" val="203083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DB1F-F86E-05F5-DD6A-B4C6AB81E70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27585E4-074E-E7E0-624B-40D940DDD916}"/>
              </a:ext>
            </a:extLst>
          </p:cNvPr>
          <p:cNvGraphicFramePr>
            <a:graphicFrameLocks noChangeAspect="1"/>
          </p:cNvGraphicFramePr>
          <p:nvPr>
            <p:custDataLst>
              <p:tags r:id="rId1"/>
            </p:custDataLst>
            <p:extLst>
              <p:ext uri="{D42A27DB-BD31-4B8C-83A1-F6EECF244321}">
                <p14:modId xmlns:p14="http://schemas.microsoft.com/office/powerpoint/2010/main" val="1208973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72" imgH="476" progId="TCLayout.ActiveDocument.1">
                  <p:embed/>
                </p:oleObj>
              </mc:Choice>
              <mc:Fallback>
                <p:oleObj name="think-cell Slide" r:id="rId26" imgW="472" imgH="476" progId="TCLayout.ActiveDocument.1">
                  <p:embed/>
                  <p:pic>
                    <p:nvPicPr>
                      <p:cNvPr id="8" name="think-cell data - do not delete" hidden="1">
                        <a:extLst>
                          <a:ext uri="{FF2B5EF4-FFF2-40B4-BE49-F238E27FC236}">
                            <a16:creationId xmlns:a16="http://schemas.microsoft.com/office/drawing/2014/main" id="{427585E4-074E-E7E0-624B-40D940DDD916}"/>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09" name="Rectangle 208">
            <a:extLst>
              <a:ext uri="{FF2B5EF4-FFF2-40B4-BE49-F238E27FC236}">
                <a16:creationId xmlns:a16="http://schemas.microsoft.com/office/drawing/2014/main" id="{3172D556-E28C-464F-1766-A131969E5891}"/>
              </a:ext>
            </a:extLst>
          </p:cNvPr>
          <p:cNvSpPr/>
          <p:nvPr/>
        </p:nvSpPr>
        <p:spPr>
          <a:xfrm>
            <a:off x="5478424" y="3051930"/>
            <a:ext cx="1813651" cy="3139321"/>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FA598C72-4DF0-6FEB-B94A-CA7080C2BF2A}"/>
              </a:ext>
            </a:extLst>
          </p:cNvPr>
          <p:cNvSpPr/>
          <p:nvPr/>
        </p:nvSpPr>
        <p:spPr>
          <a:xfrm>
            <a:off x="2074736" y="3051930"/>
            <a:ext cx="3350197" cy="3139321"/>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101551A-C945-7038-B356-24E373573654}"/>
              </a:ext>
            </a:extLst>
          </p:cNvPr>
          <p:cNvSpPr>
            <a:spLocks noGrp="1"/>
          </p:cNvSpPr>
          <p:nvPr>
            <p:ph type="title"/>
          </p:nvPr>
        </p:nvSpPr>
        <p:spPr/>
        <p:txBody>
          <a:bodyPr vert="horz"/>
          <a:lstStyle/>
          <a:p>
            <a:r>
              <a:rPr lang="en-GB"/>
              <a:t>Local initiatives can accelerate decarbonisation and reduce residual emissions, but an ambitious transformation is needed   </a:t>
            </a:r>
          </a:p>
        </p:txBody>
      </p:sp>
      <p:sp>
        <p:nvSpPr>
          <p:cNvPr id="5" name="Footer Placeholder 4">
            <a:extLst>
              <a:ext uri="{FF2B5EF4-FFF2-40B4-BE49-F238E27FC236}">
                <a16:creationId xmlns:a16="http://schemas.microsoft.com/office/drawing/2014/main" id="{72CAA8EE-CC93-C98D-73E9-7DEF1A4F763A}"/>
              </a:ext>
            </a:extLst>
          </p:cNvPr>
          <p:cNvSpPr>
            <a:spLocks noGrp="1"/>
          </p:cNvSpPr>
          <p:nvPr>
            <p:ph type="ftr" sz="quarter" idx="11"/>
          </p:nvPr>
        </p:nvSpPr>
        <p:spPr/>
        <p:txBody>
          <a:bodyPr/>
          <a:lstStyle/>
          <a:p>
            <a:r>
              <a:rPr lang="en-GB" dirty="0"/>
              <a:t>Oxford Industrial Decarbonisation Project - Roadmap  </a:t>
            </a:r>
          </a:p>
        </p:txBody>
      </p:sp>
      <p:sp>
        <p:nvSpPr>
          <p:cNvPr id="6" name="Text Placeholder 5">
            <a:extLst>
              <a:ext uri="{FF2B5EF4-FFF2-40B4-BE49-F238E27FC236}">
                <a16:creationId xmlns:a16="http://schemas.microsoft.com/office/drawing/2014/main" id="{005A5ABA-35D4-BA96-0458-2CC5E4E6B89F}"/>
              </a:ext>
            </a:extLst>
          </p:cNvPr>
          <p:cNvSpPr>
            <a:spLocks noGrp="1"/>
          </p:cNvSpPr>
          <p:nvPr>
            <p:ph type="body" sz="quarter" idx="16"/>
          </p:nvPr>
        </p:nvSpPr>
        <p:spPr>
          <a:xfrm>
            <a:off x="197643" y="1371439"/>
            <a:ext cx="7097715" cy="1733190"/>
          </a:xfrm>
        </p:spPr>
        <p:txBody>
          <a:bodyPr/>
          <a:lstStyle/>
          <a:p>
            <a:r>
              <a:rPr lang="en-GB" sz="1100" dirty="0"/>
              <a:t>Many large industrials and business parks in Oxford have committed to decarbonisation, with ambitious plans for low-carbon technology deployments. However, several constraining factors might limit decarbonisation in a business-as-usual case, putting at risk the </a:t>
            </a:r>
            <a:r>
              <a:rPr lang="en-GB" sz="1100" b="1" dirty="0"/>
              <a:t>Oxford City target for net zero emissions by 2040</a:t>
            </a:r>
            <a:r>
              <a:rPr lang="en-GB" sz="1100" dirty="0"/>
              <a:t>.</a:t>
            </a:r>
          </a:p>
          <a:p>
            <a:r>
              <a:rPr lang="en-GB" sz="1100" dirty="0"/>
              <a:t>Our </a:t>
            </a:r>
            <a:r>
              <a:rPr lang="en-GB" sz="1100" b="1" dirty="0"/>
              <a:t>enabled &amp; locally driven scenario </a:t>
            </a:r>
            <a:r>
              <a:rPr lang="en-GB" sz="1100" dirty="0"/>
              <a:t>(consisting of initiatives to increase electricity capacity, expand Oxford’s heat network, and engage SMEs) shows how emission reductions could be accelerated and overall residual emissions reduced – </a:t>
            </a:r>
            <a:r>
              <a:rPr lang="en-GB" sz="1100" b="1" dirty="0"/>
              <a:t>achieving 66% reduction by 2035 and 90% reduction by 2040</a:t>
            </a:r>
            <a:r>
              <a:rPr lang="en-GB" sz="1100" dirty="0"/>
              <a:t>. This, however, requires an ambitious transformation of Oxford’s energy system and significant technology deployments – </a:t>
            </a:r>
            <a:r>
              <a:rPr lang="en-GB" sz="1100" b="1" dirty="0"/>
              <a:t>45 MW of process electrification, 32 MW of decarbonised heat, from heat pumps or heat network connections, and 31 MW of local renewables</a:t>
            </a:r>
            <a:r>
              <a:rPr lang="en-GB" sz="1100" dirty="0"/>
              <a:t>. </a:t>
            </a:r>
          </a:p>
          <a:p>
            <a:endParaRPr lang="en-GB" sz="1100" dirty="0"/>
          </a:p>
        </p:txBody>
      </p:sp>
      <p:graphicFrame>
        <p:nvGraphicFramePr>
          <p:cNvPr id="35" name="Chart 34">
            <a:extLst>
              <a:ext uri="{FF2B5EF4-FFF2-40B4-BE49-F238E27FC236}">
                <a16:creationId xmlns:a16="http://schemas.microsoft.com/office/drawing/2014/main" id="{1C1EC6A3-0619-4F64-84ED-B4D0BA1FF26D}"/>
              </a:ext>
            </a:extLst>
          </p:cNvPr>
          <p:cNvGraphicFramePr/>
          <p:nvPr>
            <p:custDataLst>
              <p:tags r:id="rId2"/>
            </p:custDataLst>
            <p:extLst>
              <p:ext uri="{D42A27DB-BD31-4B8C-83A1-F6EECF244321}">
                <p14:modId xmlns:p14="http://schemas.microsoft.com/office/powerpoint/2010/main" val="2162804252"/>
              </p:ext>
            </p:extLst>
          </p:nvPr>
        </p:nvGraphicFramePr>
        <p:xfrm>
          <a:off x="7845425" y="1506538"/>
          <a:ext cx="3868738" cy="2095500"/>
        </p:xfrm>
        <a:graphic>
          <a:graphicData uri="http://schemas.openxmlformats.org/drawingml/2006/chart">
            <c:chart xmlns:c="http://schemas.openxmlformats.org/drawingml/2006/chart" xmlns:r="http://schemas.openxmlformats.org/officeDocument/2006/relationships" r:id="rId28"/>
          </a:graphicData>
        </a:graphic>
      </p:graphicFrame>
      <p:sp>
        <p:nvSpPr>
          <p:cNvPr id="87" name="Text Placeholder 2">
            <a:extLst>
              <a:ext uri="{FF2B5EF4-FFF2-40B4-BE49-F238E27FC236}">
                <a16:creationId xmlns:a16="http://schemas.microsoft.com/office/drawing/2014/main" id="{181D4C98-DAD2-504C-23D9-81EDD5036CDA}"/>
              </a:ext>
            </a:extLst>
          </p:cNvPr>
          <p:cNvSpPr>
            <a:spLocks noGrp="1"/>
          </p:cNvSpPr>
          <p:nvPr>
            <p:custDataLst>
              <p:tags r:id="rId3"/>
            </p:custDataLst>
          </p:nvPr>
        </p:nvSpPr>
        <p:spPr bwMode="gray">
          <a:xfrm>
            <a:off x="7943850" y="3151188"/>
            <a:ext cx="666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8593A6D7-E78E-40F6-99B2-F4C6C198C08E}" type="datetime'''''''''''''''''''''''''''''''''''''''0'''''''''''">
              <a:rPr lang="en-GB" altLang="en-US" sz="1000" smtClean="0">
                <a:effectLst/>
              </a:rPr>
              <a:pPr lvl="0" algn="r">
                <a:spcBef>
                  <a:spcPct val="0"/>
                </a:spcBef>
                <a:spcAft>
                  <a:spcPct val="0"/>
                </a:spcAft>
              </a:pPr>
              <a:t>0</a:t>
            </a:fld>
            <a:endParaRPr lang="en-GB" sz="1000"/>
          </a:p>
        </p:txBody>
      </p:sp>
      <p:sp>
        <p:nvSpPr>
          <p:cNvPr id="88" name="Text Placeholder 2">
            <a:extLst>
              <a:ext uri="{FF2B5EF4-FFF2-40B4-BE49-F238E27FC236}">
                <a16:creationId xmlns:a16="http://schemas.microsoft.com/office/drawing/2014/main" id="{181D4C98-DAD2-504C-23D9-81EDD5036CDA}"/>
              </a:ext>
            </a:extLst>
          </p:cNvPr>
          <p:cNvSpPr>
            <a:spLocks noGrp="1"/>
          </p:cNvSpPr>
          <p:nvPr>
            <p:custDataLst>
              <p:tags r:id="rId4"/>
            </p:custDataLst>
          </p:nvPr>
        </p:nvSpPr>
        <p:spPr bwMode="gray">
          <a:xfrm>
            <a:off x="7878763" y="2917825"/>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0F7AF1B6-49DB-4512-BDFB-9D7F167093B9}" type="datetime'''''''1''''''''''''''''''''''''''''''''''''''''''''0'''''">
              <a:rPr lang="en-GB" altLang="en-US" sz="1000" smtClean="0">
                <a:effectLst/>
              </a:rPr>
              <a:pPr lvl="0" algn="r">
                <a:spcBef>
                  <a:spcPct val="0"/>
                </a:spcBef>
                <a:spcAft>
                  <a:spcPct val="0"/>
                </a:spcAft>
              </a:pPr>
              <a:t>10</a:t>
            </a:fld>
            <a:endParaRPr lang="en-GB" sz="1000"/>
          </a:p>
        </p:txBody>
      </p:sp>
      <p:sp>
        <p:nvSpPr>
          <p:cNvPr id="89" name="Text Placeholder 2">
            <a:extLst>
              <a:ext uri="{FF2B5EF4-FFF2-40B4-BE49-F238E27FC236}">
                <a16:creationId xmlns:a16="http://schemas.microsoft.com/office/drawing/2014/main" id="{181D4C98-DAD2-504C-23D9-81EDD5036CDA}"/>
              </a:ext>
            </a:extLst>
          </p:cNvPr>
          <p:cNvSpPr>
            <a:spLocks noGrp="1"/>
          </p:cNvSpPr>
          <p:nvPr>
            <p:custDataLst>
              <p:tags r:id="rId5"/>
            </p:custDataLst>
          </p:nvPr>
        </p:nvSpPr>
        <p:spPr bwMode="gray">
          <a:xfrm>
            <a:off x="7878763" y="2682875"/>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8B02F171-D198-482C-BC0C-2DE29947808A}" type="datetime'''''''''''''''''''''''2''''''''''''''''''''''''''''''''0'''''">
              <a:rPr lang="en-GB" altLang="en-US" sz="1000" smtClean="0">
                <a:effectLst/>
              </a:rPr>
              <a:pPr lvl="0" algn="r">
                <a:spcBef>
                  <a:spcPct val="0"/>
                </a:spcBef>
                <a:spcAft>
                  <a:spcPct val="0"/>
                </a:spcAft>
              </a:pPr>
              <a:t>20</a:t>
            </a:fld>
            <a:endParaRPr lang="en-GB" sz="1000"/>
          </a:p>
        </p:txBody>
      </p:sp>
      <p:sp>
        <p:nvSpPr>
          <p:cNvPr id="90" name="Text Placeholder 2">
            <a:extLst>
              <a:ext uri="{FF2B5EF4-FFF2-40B4-BE49-F238E27FC236}">
                <a16:creationId xmlns:a16="http://schemas.microsoft.com/office/drawing/2014/main" id="{181D4C98-DAD2-504C-23D9-81EDD5036CDA}"/>
              </a:ext>
            </a:extLst>
          </p:cNvPr>
          <p:cNvSpPr>
            <a:spLocks noGrp="1"/>
          </p:cNvSpPr>
          <p:nvPr>
            <p:custDataLst>
              <p:tags r:id="rId6"/>
            </p:custDataLst>
          </p:nvPr>
        </p:nvSpPr>
        <p:spPr bwMode="gray">
          <a:xfrm>
            <a:off x="7878763" y="2449513"/>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EF3127F5-92DB-44ED-B81C-60B8059BB9AD}" type="datetime'''''''''''''''''''''''''''''3''0'''''''''''''">
              <a:rPr lang="en-GB" altLang="en-US" sz="1000" smtClean="0">
                <a:effectLst/>
              </a:rPr>
              <a:pPr lvl="0" algn="r">
                <a:spcBef>
                  <a:spcPct val="0"/>
                </a:spcBef>
                <a:spcAft>
                  <a:spcPct val="0"/>
                </a:spcAft>
              </a:pPr>
              <a:t>30</a:t>
            </a:fld>
            <a:endParaRPr lang="en-GB" sz="1000"/>
          </a:p>
        </p:txBody>
      </p:sp>
      <p:sp>
        <p:nvSpPr>
          <p:cNvPr id="91" name="Text Placeholder 2">
            <a:extLst>
              <a:ext uri="{FF2B5EF4-FFF2-40B4-BE49-F238E27FC236}">
                <a16:creationId xmlns:a16="http://schemas.microsoft.com/office/drawing/2014/main" id="{181D4C98-DAD2-504C-23D9-81EDD5036CDA}"/>
              </a:ext>
            </a:extLst>
          </p:cNvPr>
          <p:cNvSpPr>
            <a:spLocks noGrp="1"/>
          </p:cNvSpPr>
          <p:nvPr>
            <p:custDataLst>
              <p:tags r:id="rId7"/>
            </p:custDataLst>
          </p:nvPr>
        </p:nvSpPr>
        <p:spPr bwMode="gray">
          <a:xfrm>
            <a:off x="7878763" y="2214563"/>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C88CFC90-D764-4EE0-A172-6F338664018D}" type="datetime'''''''''4''''''''0'''''''''''''''''''''''''">
              <a:rPr lang="en-GB" altLang="en-US" sz="1000" smtClean="0">
                <a:effectLst/>
              </a:rPr>
              <a:pPr lvl="0" algn="r">
                <a:spcBef>
                  <a:spcPct val="0"/>
                </a:spcBef>
                <a:spcAft>
                  <a:spcPct val="0"/>
                </a:spcAft>
              </a:pPr>
              <a:t>40</a:t>
            </a:fld>
            <a:endParaRPr lang="en-GB" sz="1000"/>
          </a:p>
        </p:txBody>
      </p:sp>
      <p:sp>
        <p:nvSpPr>
          <p:cNvPr id="92" name="Text Placeholder 2">
            <a:extLst>
              <a:ext uri="{FF2B5EF4-FFF2-40B4-BE49-F238E27FC236}">
                <a16:creationId xmlns:a16="http://schemas.microsoft.com/office/drawing/2014/main" id="{181D4C98-DAD2-504C-23D9-81EDD5036CDA}"/>
              </a:ext>
            </a:extLst>
          </p:cNvPr>
          <p:cNvSpPr>
            <a:spLocks noGrp="1"/>
          </p:cNvSpPr>
          <p:nvPr>
            <p:custDataLst>
              <p:tags r:id="rId8"/>
            </p:custDataLst>
          </p:nvPr>
        </p:nvSpPr>
        <p:spPr bwMode="gray">
          <a:xfrm>
            <a:off x="7878763" y="1981200"/>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4FF7F98B-ACCC-432F-ABE9-07D0FF06F757}" type="datetime'''''''''''''5''''0'''''''">
              <a:rPr lang="en-GB" altLang="en-US" sz="1000" smtClean="0">
                <a:effectLst/>
              </a:rPr>
              <a:pPr lvl="0" algn="r">
                <a:spcBef>
                  <a:spcPct val="0"/>
                </a:spcBef>
                <a:spcAft>
                  <a:spcPct val="0"/>
                </a:spcAft>
              </a:pPr>
              <a:t>50</a:t>
            </a:fld>
            <a:endParaRPr lang="en-GB" sz="1000"/>
          </a:p>
        </p:txBody>
      </p:sp>
      <p:sp>
        <p:nvSpPr>
          <p:cNvPr id="93" name="Text Placeholder 2">
            <a:extLst>
              <a:ext uri="{FF2B5EF4-FFF2-40B4-BE49-F238E27FC236}">
                <a16:creationId xmlns:a16="http://schemas.microsoft.com/office/drawing/2014/main" id="{181D4C98-DAD2-504C-23D9-81EDD5036CDA}"/>
              </a:ext>
            </a:extLst>
          </p:cNvPr>
          <p:cNvSpPr>
            <a:spLocks noGrp="1"/>
          </p:cNvSpPr>
          <p:nvPr>
            <p:custDataLst>
              <p:tags r:id="rId9"/>
            </p:custDataLst>
          </p:nvPr>
        </p:nvSpPr>
        <p:spPr bwMode="gray">
          <a:xfrm>
            <a:off x="7878763" y="1746250"/>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AB8CCBBA-87EA-465C-A1CB-5A6866F5D06F}" type="datetime'''''''''''''''''''''''6''''''''''''''''''''0'''''''''''''">
              <a:rPr lang="en-GB" altLang="en-US" sz="1000" smtClean="0">
                <a:effectLst/>
              </a:rPr>
              <a:pPr lvl="0" algn="r">
                <a:spcBef>
                  <a:spcPct val="0"/>
                </a:spcBef>
                <a:spcAft>
                  <a:spcPct val="0"/>
                </a:spcAft>
              </a:pPr>
              <a:t>60</a:t>
            </a:fld>
            <a:endParaRPr lang="en-GB" sz="1000"/>
          </a:p>
        </p:txBody>
      </p:sp>
      <p:sp>
        <p:nvSpPr>
          <p:cNvPr id="94" name="Text Placeholder 2">
            <a:extLst>
              <a:ext uri="{FF2B5EF4-FFF2-40B4-BE49-F238E27FC236}">
                <a16:creationId xmlns:a16="http://schemas.microsoft.com/office/drawing/2014/main" id="{181D4C98-DAD2-504C-23D9-81EDD5036CDA}"/>
              </a:ext>
            </a:extLst>
          </p:cNvPr>
          <p:cNvSpPr>
            <a:spLocks noGrp="1"/>
          </p:cNvSpPr>
          <p:nvPr>
            <p:custDataLst>
              <p:tags r:id="rId10"/>
            </p:custDataLst>
          </p:nvPr>
        </p:nvSpPr>
        <p:spPr bwMode="gray">
          <a:xfrm>
            <a:off x="7878763" y="1512888"/>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r">
              <a:spcBef>
                <a:spcPct val="0"/>
              </a:spcBef>
              <a:spcAft>
                <a:spcPct val="0"/>
              </a:spcAft>
            </a:pPr>
            <a:fld id="{5B0FDB48-5034-441D-BB52-C9BF23F87F64}" type="datetime'''''7''''''''''''''0'''''''''''''''">
              <a:rPr lang="en-GB" altLang="en-US" sz="1000" smtClean="0">
                <a:effectLst/>
              </a:rPr>
              <a:pPr lvl="0" algn="r">
                <a:spcBef>
                  <a:spcPct val="0"/>
                </a:spcBef>
                <a:spcAft>
                  <a:spcPct val="0"/>
                </a:spcAft>
              </a:pPr>
              <a:t>70</a:t>
            </a:fld>
            <a:endParaRPr lang="en-GB" sz="1000"/>
          </a:p>
        </p:txBody>
      </p:sp>
      <p:sp>
        <p:nvSpPr>
          <p:cNvPr id="97" name="Text Placeholder 2">
            <a:extLst>
              <a:ext uri="{FF2B5EF4-FFF2-40B4-BE49-F238E27FC236}">
                <a16:creationId xmlns:a16="http://schemas.microsoft.com/office/drawing/2014/main" id="{181D4C98-DAD2-504C-23D9-81EDD5036CDA}"/>
              </a:ext>
            </a:extLst>
          </p:cNvPr>
          <p:cNvSpPr>
            <a:spLocks noGrp="1"/>
          </p:cNvSpPr>
          <p:nvPr>
            <p:custDataLst>
              <p:tags r:id="rId11"/>
            </p:custDataLst>
          </p:nvPr>
        </p:nvSpPr>
        <p:spPr bwMode="auto">
          <a:xfrm>
            <a:off x="7624763" y="1547813"/>
            <a:ext cx="152400" cy="1722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ctr">
              <a:spcBef>
                <a:spcPct val="0"/>
              </a:spcBef>
              <a:spcAft>
                <a:spcPct val="0"/>
              </a:spcAft>
            </a:pPr>
            <a:r>
              <a:rPr lang="en-GB" altLang="en-US" sz="1000">
                <a:effectLst/>
              </a:rPr>
              <a:t>Scope 1 &amp; 2 Emissions (ktCO</a:t>
            </a:r>
            <a:r>
              <a:rPr lang="en-GB" altLang="en-US" sz="1000" baseline="-25000">
                <a:effectLst/>
              </a:rPr>
              <a:t>2</a:t>
            </a:r>
            <a:r>
              <a:rPr lang="en-GB" altLang="en-US" sz="1000" baseline="30000">
                <a:effectLst/>
              </a:rPr>
              <a:t>/y</a:t>
            </a:r>
            <a:r>
              <a:rPr lang="en-GB" altLang="en-US" sz="1000">
                <a:effectLst/>
              </a:rPr>
              <a:t>)</a:t>
            </a:r>
            <a:endParaRPr lang="en-GB" sz="1000"/>
          </a:p>
        </p:txBody>
      </p:sp>
      <p:cxnSp>
        <p:nvCxnSpPr>
          <p:cNvPr id="23" name="Straight Connector 22">
            <a:extLst>
              <a:ext uri="{FF2B5EF4-FFF2-40B4-BE49-F238E27FC236}">
                <a16:creationId xmlns:a16="http://schemas.microsoft.com/office/drawing/2014/main" id="{8F27EAB4-6568-C9C5-6542-3CBEDFA099B7}"/>
              </a:ext>
            </a:extLst>
          </p:cNvPr>
          <p:cNvCxnSpPr/>
          <p:nvPr>
            <p:custDataLst>
              <p:tags r:id="rId12"/>
            </p:custDataLst>
          </p:nvPr>
        </p:nvCxnSpPr>
        <p:spPr bwMode="gray">
          <a:xfrm>
            <a:off x="10236200" y="1639888"/>
            <a:ext cx="150813" cy="0"/>
          </a:xfrm>
          <a:prstGeom prst="line">
            <a:avLst/>
          </a:prstGeom>
          <a:ln w="28575" cap="rnd" cmpd="sng" algn="ctr">
            <a:solidFill>
              <a:schemeClr val="accent5"/>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91D7BB0-0DDB-1E0A-05FE-B9BEF3336830}"/>
              </a:ext>
            </a:extLst>
          </p:cNvPr>
          <p:cNvCxnSpPr/>
          <p:nvPr>
            <p:custDataLst>
              <p:tags r:id="rId13"/>
            </p:custDataLst>
          </p:nvPr>
        </p:nvCxnSpPr>
        <p:spPr bwMode="gray">
          <a:xfrm>
            <a:off x="10236200" y="1843088"/>
            <a:ext cx="150813" cy="0"/>
          </a:xfrm>
          <a:prstGeom prst="line">
            <a:avLst/>
          </a:prstGeom>
          <a:ln w="28575"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C72056E4-0B08-5E5C-13CA-3F579614B956}"/>
              </a:ext>
            </a:extLst>
          </p:cNvPr>
          <p:cNvCxnSpPr/>
          <p:nvPr>
            <p:custDataLst>
              <p:tags r:id="rId14"/>
            </p:custDataLst>
          </p:nvPr>
        </p:nvCxnSpPr>
        <p:spPr bwMode="gray">
          <a:xfrm>
            <a:off x="10253663" y="2046288"/>
            <a:ext cx="114300" cy="0"/>
          </a:xfrm>
          <a:prstGeom prst="line">
            <a:avLst/>
          </a:prstGeom>
          <a:ln w="28575" cap="rnd" cmpd="sng" algn="ctr">
            <a:solidFill>
              <a:schemeClr val="accent4"/>
            </a:solidFill>
            <a:prstDash val="sys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1D0F68A-C0E0-C09C-020D-58C6988F1861}"/>
              </a:ext>
            </a:extLst>
          </p:cNvPr>
          <p:cNvCxnSpPr/>
          <p:nvPr>
            <p:custDataLst>
              <p:tags r:id="rId15"/>
            </p:custDataLst>
          </p:nvPr>
        </p:nvCxnSpPr>
        <p:spPr bwMode="gray">
          <a:xfrm>
            <a:off x="10231437" y="2249488"/>
            <a:ext cx="160338" cy="0"/>
          </a:xfrm>
          <a:prstGeom prst="line">
            <a:avLst/>
          </a:prstGeom>
          <a:ln w="19050" cap="rnd" cmpd="sng" algn="ctr">
            <a:solidFill>
              <a:srgbClr val="0000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2">
            <a:extLst>
              <a:ext uri="{FF2B5EF4-FFF2-40B4-BE49-F238E27FC236}">
                <a16:creationId xmlns:a16="http://schemas.microsoft.com/office/drawing/2014/main" id="{181D4C98-DAD2-504C-23D9-81EDD5036CDA}"/>
              </a:ext>
            </a:extLst>
          </p:cNvPr>
          <p:cNvSpPr>
            <a:spLocks noGrp="1"/>
          </p:cNvSpPr>
          <p:nvPr>
            <p:custDataLst>
              <p:tags r:id="rId16"/>
            </p:custDataLst>
          </p:nvPr>
        </p:nvSpPr>
        <p:spPr bwMode="auto">
          <a:xfrm>
            <a:off x="10452100" y="1568450"/>
            <a:ext cx="10128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spcBef>
                <a:spcPct val="0"/>
              </a:spcBef>
              <a:spcAft>
                <a:spcPct val="0"/>
              </a:spcAft>
            </a:pPr>
            <a:fld id="{D4FA2912-8293-4B09-A4EE-BE5A8631658B}" type="datetime'''''Bu''si''''''''''''''''''nes''''''s-''''''as-''Us''''ua''l'">
              <a:rPr lang="en-GB" altLang="en-US" sz="1000" smtClean="0"/>
              <a:pPr lvl="0">
                <a:spcBef>
                  <a:spcPct val="0"/>
                </a:spcBef>
                <a:spcAft>
                  <a:spcPct val="0"/>
                </a:spcAft>
              </a:pPr>
              <a:t>Business-as-Usual</a:t>
            </a:fld>
            <a:endParaRPr lang="en-GB" sz="1000"/>
          </a:p>
        </p:txBody>
      </p:sp>
      <p:sp>
        <p:nvSpPr>
          <p:cNvPr id="11" name="Text Placeholder 2">
            <a:extLst>
              <a:ext uri="{FF2B5EF4-FFF2-40B4-BE49-F238E27FC236}">
                <a16:creationId xmlns:a16="http://schemas.microsoft.com/office/drawing/2014/main" id="{181D4C98-DAD2-504C-23D9-81EDD5036CDA}"/>
              </a:ext>
            </a:extLst>
          </p:cNvPr>
          <p:cNvSpPr>
            <a:spLocks noGrp="1"/>
          </p:cNvSpPr>
          <p:nvPr>
            <p:custDataLst>
              <p:tags r:id="rId17"/>
            </p:custDataLst>
          </p:nvPr>
        </p:nvSpPr>
        <p:spPr bwMode="auto">
          <a:xfrm>
            <a:off x="10452100" y="1771650"/>
            <a:ext cx="1368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spcBef>
                <a:spcPct val="0"/>
              </a:spcBef>
              <a:spcAft>
                <a:spcPct val="0"/>
              </a:spcAft>
            </a:pPr>
            <a:fld id="{EF0C7044-6977-4A06-AAF4-31CE7287F1F3}" type="datetime'''En''ab''''le''''d &amp; L''oc''all''''''y ''D''r''''i''''ven'''">
              <a:rPr lang="en-GB" altLang="en-US" sz="1000" smtClean="0"/>
              <a:pPr lvl="0">
                <a:spcBef>
                  <a:spcPct val="0"/>
                </a:spcBef>
                <a:spcAft>
                  <a:spcPct val="0"/>
                </a:spcAft>
              </a:pPr>
              <a:t>Enabled &amp; Locally Driven</a:t>
            </a:fld>
            <a:endParaRPr lang="en-GB" sz="1000"/>
          </a:p>
        </p:txBody>
      </p:sp>
      <p:sp>
        <p:nvSpPr>
          <p:cNvPr id="63" name="Text Placeholder 2">
            <a:extLst>
              <a:ext uri="{FF2B5EF4-FFF2-40B4-BE49-F238E27FC236}">
                <a16:creationId xmlns:a16="http://schemas.microsoft.com/office/drawing/2014/main" id="{2FC390FD-4F34-CCF7-039A-4BE75066F46E}"/>
              </a:ext>
            </a:extLst>
          </p:cNvPr>
          <p:cNvSpPr>
            <a:spLocks noGrp="1"/>
          </p:cNvSpPr>
          <p:nvPr>
            <p:custDataLst>
              <p:tags r:id="rId18"/>
            </p:custDataLst>
          </p:nvPr>
        </p:nvSpPr>
        <p:spPr bwMode="auto">
          <a:xfrm>
            <a:off x="10452100" y="1974850"/>
            <a:ext cx="6492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spcBef>
                <a:spcPct val="0"/>
              </a:spcBef>
              <a:spcAft>
                <a:spcPct val="0"/>
              </a:spcAft>
            </a:pPr>
            <a:fld id="{2F27956F-D9EA-4E13-893D-AC1BC56A0AA0}" type="datetime'''''''''S''''''pec''ul''''''''''''''''''''at''iv''''''e'''''">
              <a:rPr lang="en-GB" altLang="en-US" sz="1000" smtClean="0"/>
              <a:pPr lvl="0">
                <a:spcBef>
                  <a:spcPct val="0"/>
                </a:spcBef>
                <a:spcAft>
                  <a:spcPct val="0"/>
                </a:spcAft>
              </a:pPr>
              <a:t>Speculative</a:t>
            </a:fld>
            <a:endParaRPr lang="en-GB" sz="1000"/>
          </a:p>
        </p:txBody>
      </p:sp>
      <p:sp>
        <p:nvSpPr>
          <p:cNvPr id="4" name="Text Placeholder 2">
            <a:extLst>
              <a:ext uri="{FF2B5EF4-FFF2-40B4-BE49-F238E27FC236}">
                <a16:creationId xmlns:a16="http://schemas.microsoft.com/office/drawing/2014/main" id="{D8D1A2D0-639E-0710-CA80-94AA9BE8A6CE}"/>
              </a:ext>
            </a:extLst>
          </p:cNvPr>
          <p:cNvSpPr>
            <a:spLocks noGrp="1"/>
          </p:cNvSpPr>
          <p:nvPr>
            <p:custDataLst>
              <p:tags r:id="rId19"/>
            </p:custDataLst>
          </p:nvPr>
        </p:nvSpPr>
        <p:spPr bwMode="auto">
          <a:xfrm>
            <a:off x="10452100" y="2178050"/>
            <a:ext cx="852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spcBef>
                <a:spcPct val="0"/>
              </a:spcBef>
              <a:spcAft>
                <a:spcPct val="0"/>
              </a:spcAft>
            </a:pPr>
            <a:fld id="{AA8136BD-2D48-4E07-9887-4C315F3C8CF3}" type="datetime'Indu''s''''try'''''''''' Ta''r''''g''e''''''''t'''''''">
              <a:rPr lang="en-GB" altLang="en-US" sz="1000" smtClean="0"/>
              <a:pPr lvl="0">
                <a:spcBef>
                  <a:spcPct val="0"/>
                </a:spcBef>
                <a:spcAft>
                  <a:spcPct val="0"/>
                </a:spcAft>
              </a:pPr>
              <a:t>Industry Target</a:t>
            </a:fld>
            <a:endParaRPr lang="en-GB" sz="1000"/>
          </a:p>
        </p:txBody>
      </p:sp>
      <p:graphicFrame>
        <p:nvGraphicFramePr>
          <p:cNvPr id="40" name="Chart 39">
            <a:extLst>
              <a:ext uri="{FF2B5EF4-FFF2-40B4-BE49-F238E27FC236}">
                <a16:creationId xmlns:a16="http://schemas.microsoft.com/office/drawing/2014/main" id="{6113E84C-2C50-915A-97BA-4C97BEC16D07}"/>
              </a:ext>
            </a:extLst>
          </p:cNvPr>
          <p:cNvGraphicFramePr/>
          <p:nvPr>
            <p:custDataLst>
              <p:tags r:id="rId20"/>
            </p:custDataLst>
            <p:extLst>
              <p:ext uri="{D42A27DB-BD31-4B8C-83A1-F6EECF244321}">
                <p14:modId xmlns:p14="http://schemas.microsoft.com/office/powerpoint/2010/main" val="3353163804"/>
              </p:ext>
            </p:extLst>
          </p:nvPr>
        </p:nvGraphicFramePr>
        <p:xfrm>
          <a:off x="7773988" y="3848100"/>
          <a:ext cx="3729037" cy="1954213"/>
        </p:xfrm>
        <a:graphic>
          <a:graphicData uri="http://schemas.openxmlformats.org/drawingml/2006/chart">
            <c:chart xmlns:c="http://schemas.openxmlformats.org/drawingml/2006/chart" xmlns:r="http://schemas.openxmlformats.org/officeDocument/2006/relationships" r:id="rId29"/>
          </a:graphicData>
        </a:graphic>
      </p:graphicFrame>
      <p:sp>
        <p:nvSpPr>
          <p:cNvPr id="124" name="Text Placeholder 2">
            <a:extLst>
              <a:ext uri="{FF2B5EF4-FFF2-40B4-BE49-F238E27FC236}">
                <a16:creationId xmlns:a16="http://schemas.microsoft.com/office/drawing/2014/main" id="{3EAF3B4E-14DB-1EC3-B8F1-8E5DD4A8F41E}"/>
              </a:ext>
            </a:extLst>
          </p:cNvPr>
          <p:cNvSpPr>
            <a:spLocks noGrp="1"/>
          </p:cNvSpPr>
          <p:nvPr>
            <p:custDataLst>
              <p:tags r:id="rId21"/>
            </p:custDataLst>
          </p:nvPr>
        </p:nvSpPr>
        <p:spPr bwMode="auto">
          <a:xfrm>
            <a:off x="7624763" y="4216400"/>
            <a:ext cx="152400" cy="1217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0" indent="0" algn="l" defTabSz="914400" rtl="0" eaLnBrk="1" latinLnBrk="0" hangingPunct="1">
              <a:lnSpc>
                <a:spcPct val="100000"/>
              </a:lnSpc>
              <a:spcBef>
                <a:spcPts val="900"/>
              </a:spcBef>
              <a:buFont typeface="Georgia" panose="02040502050405020303" pitchFamily="18" charset="0"/>
              <a:buNone/>
              <a:defRPr sz="1400" kern="100" spc="20" baseline="0">
                <a:solidFill>
                  <a:schemeClr val="tx1"/>
                </a:solidFill>
                <a:latin typeface="+mn-lt"/>
                <a:ea typeface="Source Sans Pro" panose="020B0503030403020204" pitchFamily="34" charset="0"/>
                <a:cs typeface="+mn-cs"/>
              </a:defRPr>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lvl="0" algn="ctr">
              <a:spcBef>
                <a:spcPct val="0"/>
              </a:spcBef>
              <a:spcAft>
                <a:spcPct val="0"/>
              </a:spcAft>
            </a:pPr>
            <a:r>
              <a:rPr lang="en-GB" sz="1000"/>
              <a:t>MW Installed Capacity</a:t>
            </a:r>
          </a:p>
        </p:txBody>
      </p:sp>
      <p:cxnSp>
        <p:nvCxnSpPr>
          <p:cNvPr id="129" name="Straight Connector 128">
            <a:extLst>
              <a:ext uri="{FF2B5EF4-FFF2-40B4-BE49-F238E27FC236}">
                <a16:creationId xmlns:a16="http://schemas.microsoft.com/office/drawing/2014/main" id="{5AA6E194-F58B-8CCF-AA3B-BA749E79DB94}"/>
              </a:ext>
            </a:extLst>
          </p:cNvPr>
          <p:cNvCxnSpPr>
            <a:cxnSpLocks/>
          </p:cNvCxnSpPr>
          <p:nvPr/>
        </p:nvCxnSpPr>
        <p:spPr>
          <a:xfrm>
            <a:off x="9199563" y="3956685"/>
            <a:ext cx="0" cy="190833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F5684B0-3437-C05A-FEED-C5D423FD6CB4}"/>
              </a:ext>
            </a:extLst>
          </p:cNvPr>
          <p:cNvSpPr txBox="1"/>
          <p:nvPr/>
        </p:nvSpPr>
        <p:spPr>
          <a:xfrm>
            <a:off x="8261350" y="5649913"/>
            <a:ext cx="798513" cy="153888"/>
          </a:xfrm>
          <a:prstGeom prst="rect">
            <a:avLst/>
          </a:prstGeom>
          <a:noFill/>
        </p:spPr>
        <p:txBody>
          <a:bodyPr wrap="square" lIns="0" tIns="0" rIns="0" bIns="0" rtlCol="0">
            <a:spAutoFit/>
          </a:bodyPr>
          <a:lstStyle/>
          <a:p>
            <a:pPr algn="ctr"/>
            <a:r>
              <a:rPr lang="en-GB" sz="1000" b="1"/>
              <a:t>2030</a:t>
            </a:r>
          </a:p>
        </p:txBody>
      </p:sp>
      <p:sp>
        <p:nvSpPr>
          <p:cNvPr id="132" name="TextBox 131">
            <a:extLst>
              <a:ext uri="{FF2B5EF4-FFF2-40B4-BE49-F238E27FC236}">
                <a16:creationId xmlns:a16="http://schemas.microsoft.com/office/drawing/2014/main" id="{F78B0169-B316-ACD4-421E-75A8179A3C5B}"/>
              </a:ext>
            </a:extLst>
          </p:cNvPr>
          <p:cNvSpPr txBox="1"/>
          <p:nvPr/>
        </p:nvSpPr>
        <p:spPr>
          <a:xfrm>
            <a:off x="9402761" y="5657850"/>
            <a:ext cx="798513" cy="153888"/>
          </a:xfrm>
          <a:prstGeom prst="rect">
            <a:avLst/>
          </a:prstGeom>
          <a:noFill/>
        </p:spPr>
        <p:txBody>
          <a:bodyPr wrap="square" lIns="0" tIns="0" rIns="0" bIns="0" rtlCol="0">
            <a:spAutoFit/>
          </a:bodyPr>
          <a:lstStyle/>
          <a:p>
            <a:pPr algn="ctr"/>
            <a:r>
              <a:rPr lang="en-GB" sz="1000" b="1"/>
              <a:t>2035</a:t>
            </a:r>
          </a:p>
        </p:txBody>
      </p:sp>
      <p:sp>
        <p:nvSpPr>
          <p:cNvPr id="133" name="TextBox 132">
            <a:extLst>
              <a:ext uri="{FF2B5EF4-FFF2-40B4-BE49-F238E27FC236}">
                <a16:creationId xmlns:a16="http://schemas.microsoft.com/office/drawing/2014/main" id="{4F882B2B-554D-05E7-2ECD-A64FFFDB852E}"/>
              </a:ext>
            </a:extLst>
          </p:cNvPr>
          <p:cNvSpPr txBox="1"/>
          <p:nvPr/>
        </p:nvSpPr>
        <p:spPr>
          <a:xfrm>
            <a:off x="10499725" y="5657850"/>
            <a:ext cx="798513" cy="153888"/>
          </a:xfrm>
          <a:prstGeom prst="rect">
            <a:avLst/>
          </a:prstGeom>
          <a:noFill/>
        </p:spPr>
        <p:txBody>
          <a:bodyPr wrap="square" lIns="0" tIns="0" rIns="0" bIns="0" rtlCol="0">
            <a:spAutoFit/>
          </a:bodyPr>
          <a:lstStyle/>
          <a:p>
            <a:pPr algn="ctr"/>
            <a:r>
              <a:rPr lang="en-GB" sz="1000" b="1"/>
              <a:t>2040</a:t>
            </a:r>
          </a:p>
        </p:txBody>
      </p:sp>
      <p:pic>
        <p:nvPicPr>
          <p:cNvPr id="134" name="Picture 133">
            <a:extLst>
              <a:ext uri="{FF2B5EF4-FFF2-40B4-BE49-F238E27FC236}">
                <a16:creationId xmlns:a16="http://schemas.microsoft.com/office/drawing/2014/main" id="{AA5A7EEE-169A-D55B-3A7D-7E6B483E3D13}"/>
              </a:ext>
            </a:extLst>
          </p:cNvPr>
          <p:cNvPicPr>
            <a:picLocks noChangeAspect="1"/>
          </p:cNvPicPr>
          <p:nvPr/>
        </p:nvPicPr>
        <p:blipFill>
          <a:blip r:embed="rId30"/>
          <a:stretch>
            <a:fillRect/>
          </a:stretch>
        </p:blipFill>
        <p:spPr>
          <a:xfrm>
            <a:off x="7608888" y="6002339"/>
            <a:ext cx="4319062" cy="188913"/>
          </a:xfrm>
          <a:prstGeom prst="rect">
            <a:avLst/>
          </a:prstGeom>
        </p:spPr>
      </p:pic>
      <p:sp>
        <p:nvSpPr>
          <p:cNvPr id="182" name="Inhaltsplatzhalter 4">
            <a:extLst>
              <a:ext uri="{FF2B5EF4-FFF2-40B4-BE49-F238E27FC236}">
                <a16:creationId xmlns:a16="http://schemas.microsoft.com/office/drawing/2014/main" id="{1B7FEC76-2E92-F50C-B06E-DB75F3F24183}"/>
              </a:ext>
            </a:extLst>
          </p:cNvPr>
          <p:cNvSpPr txBox="1">
            <a:spLocks/>
          </p:cNvSpPr>
          <p:nvPr/>
        </p:nvSpPr>
        <p:spPr>
          <a:xfrm>
            <a:off x="5564634" y="4960686"/>
            <a:ext cx="1552405" cy="106182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0000"/>
              </a:lnSpc>
              <a:spcAft>
                <a:spcPts val="1200"/>
              </a:spcAft>
              <a:buNone/>
              <a:defRPr/>
            </a:pPr>
            <a:r>
              <a:rPr lang="en-US" sz="1400" b="1">
                <a:solidFill>
                  <a:schemeClr val="tx1"/>
                </a:solidFill>
                <a:latin typeface="+mn-lt"/>
              </a:rPr>
              <a:t>Alternative Gases</a:t>
            </a:r>
            <a:br>
              <a:rPr lang="en-US" sz="1200" b="1">
                <a:solidFill>
                  <a:schemeClr val="tx1"/>
                </a:solidFill>
                <a:latin typeface="+mn-lt"/>
              </a:rPr>
            </a:br>
            <a:r>
              <a:rPr lang="en-US" sz="1100">
                <a:solidFill>
                  <a:schemeClr val="tx1"/>
                </a:solidFill>
                <a:latin typeface="+mn-lt"/>
              </a:rPr>
              <a:t>Exploring hydrogen and biomethane production for blending into the gas grid as an interim measure. </a:t>
            </a:r>
          </a:p>
        </p:txBody>
      </p:sp>
      <p:sp>
        <p:nvSpPr>
          <p:cNvPr id="183" name="Inhaltsplatzhalter 4">
            <a:extLst>
              <a:ext uri="{FF2B5EF4-FFF2-40B4-BE49-F238E27FC236}">
                <a16:creationId xmlns:a16="http://schemas.microsoft.com/office/drawing/2014/main" id="{8C6630D7-867D-F609-C88E-42B7DCE24E03}"/>
              </a:ext>
            </a:extLst>
          </p:cNvPr>
          <p:cNvSpPr txBox="1">
            <a:spLocks/>
          </p:cNvSpPr>
          <p:nvPr/>
        </p:nvSpPr>
        <p:spPr>
          <a:xfrm>
            <a:off x="2953499" y="5267751"/>
            <a:ext cx="2432337" cy="7232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0000"/>
              </a:lnSpc>
              <a:spcAft>
                <a:spcPts val="1200"/>
              </a:spcAft>
              <a:buNone/>
              <a:defRPr/>
            </a:pPr>
            <a:r>
              <a:rPr lang="en-US" sz="1400" b="1" dirty="0">
                <a:solidFill>
                  <a:schemeClr val="tx1"/>
                </a:solidFill>
                <a:latin typeface="+mn-lt"/>
              </a:rPr>
              <a:t>SME </a:t>
            </a:r>
            <a:r>
              <a:rPr lang="en-US" sz="1400" b="1" dirty="0" err="1">
                <a:solidFill>
                  <a:schemeClr val="tx1"/>
                </a:solidFill>
                <a:latin typeface="+mn-lt"/>
              </a:rPr>
              <a:t>decarbonisation</a:t>
            </a:r>
            <a:br>
              <a:rPr lang="en-US" sz="1200" b="1" dirty="0">
                <a:solidFill>
                  <a:schemeClr val="tx1"/>
                </a:solidFill>
                <a:latin typeface="+mn-lt"/>
              </a:rPr>
            </a:br>
            <a:r>
              <a:rPr lang="en-US" sz="1100" dirty="0">
                <a:solidFill>
                  <a:schemeClr val="tx1"/>
                </a:solidFill>
                <a:latin typeface="+mn-lt"/>
              </a:rPr>
              <a:t>Overcoming barriers for dispersed SME industrials to engage and invest in </a:t>
            </a:r>
            <a:r>
              <a:rPr lang="en-US" sz="1100" dirty="0" err="1">
                <a:solidFill>
                  <a:schemeClr val="tx1"/>
                </a:solidFill>
                <a:latin typeface="+mn-lt"/>
              </a:rPr>
              <a:t>decarbonisation</a:t>
            </a:r>
            <a:r>
              <a:rPr lang="en-US" sz="1100" dirty="0">
                <a:solidFill>
                  <a:schemeClr val="tx1"/>
                </a:solidFill>
                <a:latin typeface="+mn-lt"/>
              </a:rPr>
              <a:t>. </a:t>
            </a:r>
          </a:p>
        </p:txBody>
      </p:sp>
      <p:sp>
        <p:nvSpPr>
          <p:cNvPr id="184" name="Inhaltsplatzhalter 4">
            <a:extLst>
              <a:ext uri="{FF2B5EF4-FFF2-40B4-BE49-F238E27FC236}">
                <a16:creationId xmlns:a16="http://schemas.microsoft.com/office/drawing/2014/main" id="{615856C6-B129-441E-2F21-7CFDB1A6E243}"/>
              </a:ext>
            </a:extLst>
          </p:cNvPr>
          <p:cNvSpPr txBox="1">
            <a:spLocks/>
          </p:cNvSpPr>
          <p:nvPr/>
        </p:nvSpPr>
        <p:spPr>
          <a:xfrm>
            <a:off x="2917590" y="4428610"/>
            <a:ext cx="2278344" cy="7232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0000"/>
              </a:lnSpc>
              <a:spcAft>
                <a:spcPts val="1200"/>
              </a:spcAft>
              <a:buNone/>
              <a:defRPr/>
            </a:pPr>
            <a:r>
              <a:rPr lang="en-US" sz="1400" b="1" dirty="0">
                <a:solidFill>
                  <a:schemeClr val="tx1"/>
                </a:solidFill>
                <a:latin typeface="+mn-lt"/>
              </a:rPr>
              <a:t>Heat Network Expansion</a:t>
            </a:r>
            <a:br>
              <a:rPr lang="en-US" sz="1200" b="1" dirty="0">
                <a:solidFill>
                  <a:schemeClr val="tx1"/>
                </a:solidFill>
                <a:latin typeface="+mn-lt"/>
              </a:rPr>
            </a:br>
            <a:r>
              <a:rPr lang="en-US" sz="1100" dirty="0">
                <a:solidFill>
                  <a:schemeClr val="tx1"/>
                </a:solidFill>
                <a:latin typeface="+mn-lt"/>
              </a:rPr>
              <a:t>Expanding existing city heat network plans to business parks and large industrials. </a:t>
            </a:r>
          </a:p>
        </p:txBody>
      </p:sp>
      <p:sp>
        <p:nvSpPr>
          <p:cNvPr id="185" name="Inhaltsplatzhalter 4">
            <a:extLst>
              <a:ext uri="{FF2B5EF4-FFF2-40B4-BE49-F238E27FC236}">
                <a16:creationId xmlns:a16="http://schemas.microsoft.com/office/drawing/2014/main" id="{85D13B73-9D63-3AF4-B77A-FA51A138FAB4}"/>
              </a:ext>
            </a:extLst>
          </p:cNvPr>
          <p:cNvSpPr txBox="1">
            <a:spLocks/>
          </p:cNvSpPr>
          <p:nvPr/>
        </p:nvSpPr>
        <p:spPr>
          <a:xfrm>
            <a:off x="2917590" y="3533103"/>
            <a:ext cx="2432337" cy="7232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1400" b="1">
                <a:solidFill>
                  <a:schemeClr val="tx1"/>
                </a:solidFill>
                <a:latin typeface="+mn-lt"/>
              </a:rPr>
              <a:t>Increased Electricity Capacity</a:t>
            </a:r>
            <a:br>
              <a:rPr kumimoji="0" lang="en-US" sz="1100" b="1" i="0" u="none" strike="noStrike" kern="1200" cap="none" spc="0" normalizeH="0" baseline="0" noProof="0">
                <a:ln>
                  <a:noFill/>
                </a:ln>
                <a:solidFill>
                  <a:schemeClr val="tx1"/>
                </a:solidFill>
                <a:effectLst/>
                <a:uLnTx/>
                <a:uFillTx/>
                <a:latin typeface="+mn-lt"/>
                <a:ea typeface="+mn-ea"/>
                <a:cs typeface="+mn-cs"/>
              </a:rPr>
            </a:br>
            <a:r>
              <a:rPr kumimoji="0" lang="en-US" sz="1100" b="0" i="0" u="none" strike="noStrike" kern="1200" cap="none" spc="0" normalizeH="0" baseline="0" noProof="0">
                <a:ln>
                  <a:noFill/>
                </a:ln>
                <a:solidFill>
                  <a:schemeClr val="tx1"/>
                </a:solidFill>
                <a:effectLst/>
                <a:uLnTx/>
                <a:uFillTx/>
                <a:latin typeface="+mn-lt"/>
                <a:ea typeface="+mn-ea"/>
                <a:cs typeface="+mn-cs"/>
              </a:rPr>
              <a:t>Accelerated upgrade of</a:t>
            </a:r>
            <a:r>
              <a:rPr kumimoji="0" lang="en-US" sz="1100" b="0" i="0" u="none" strike="noStrike" kern="1200" cap="none" spc="0" normalizeH="0" noProof="0">
                <a:ln>
                  <a:noFill/>
                </a:ln>
                <a:solidFill>
                  <a:schemeClr val="tx1"/>
                </a:solidFill>
                <a:effectLst/>
                <a:uLnTx/>
                <a:uFillTx/>
                <a:latin typeface="+mn-lt"/>
                <a:ea typeface="+mn-ea"/>
                <a:cs typeface="+mn-cs"/>
              </a:rPr>
              <a:t> electricity network capacity and/or direct wire connections to local energy generation</a:t>
            </a:r>
            <a:endParaRPr kumimoji="0" lang="en-US" sz="1100" b="0" i="0" u="none" strike="noStrike" kern="1200" cap="none" spc="0" normalizeH="0" baseline="0" noProof="0">
              <a:ln>
                <a:noFill/>
              </a:ln>
              <a:solidFill>
                <a:schemeClr val="tx1"/>
              </a:solidFill>
              <a:effectLst/>
              <a:uLnTx/>
              <a:uFillTx/>
              <a:latin typeface="+mn-lt"/>
              <a:ea typeface="+mn-ea"/>
              <a:cs typeface="+mn-cs"/>
            </a:endParaRPr>
          </a:p>
        </p:txBody>
      </p:sp>
      <p:pic>
        <p:nvPicPr>
          <p:cNvPr id="191" name="Picture 2" descr="BABLE - District Heating &amp; Cooling Systems">
            <a:extLst>
              <a:ext uri="{FF2B5EF4-FFF2-40B4-BE49-F238E27FC236}">
                <a16:creationId xmlns:a16="http://schemas.microsoft.com/office/drawing/2014/main" id="{A49BD068-F1DE-44E6-F6C6-535E8462E80B}"/>
              </a:ext>
            </a:extLst>
          </p:cNvPr>
          <p:cNvPicPr>
            <a:picLocks noChangeAspect="1" noChangeArrowheads="1"/>
          </p:cNvPicPr>
          <p:nvPr/>
        </p:nvPicPr>
        <p:blipFill rotWithShape="1">
          <a:blip r:embed="rId31">
            <a:duotone>
              <a:prstClr val="black"/>
              <a:schemeClr val="accent1">
                <a:lumMod val="20000"/>
                <a:lumOff val="80000"/>
                <a:tint val="45000"/>
                <a:satMod val="400000"/>
              </a:schemeClr>
            </a:duotone>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l="6689" t="9884" r="6644" b="7749"/>
          <a:stretch/>
        </p:blipFill>
        <p:spPr bwMode="auto">
          <a:xfrm>
            <a:off x="2140756" y="4465097"/>
            <a:ext cx="699889" cy="665148"/>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a:extLst>
              <a:ext uri="{FF2B5EF4-FFF2-40B4-BE49-F238E27FC236}">
                <a16:creationId xmlns:a16="http://schemas.microsoft.com/office/drawing/2014/main" id="{B998AA8A-767A-82FF-07FF-8D47B9F5963A}"/>
              </a:ext>
            </a:extLst>
          </p:cNvPr>
          <p:cNvGrpSpPr/>
          <p:nvPr/>
        </p:nvGrpSpPr>
        <p:grpSpPr>
          <a:xfrm>
            <a:off x="5978379" y="4208007"/>
            <a:ext cx="677072" cy="702983"/>
            <a:chOff x="4502818" y="3817257"/>
            <a:chExt cx="952500" cy="952500"/>
          </a:xfrm>
        </p:grpSpPr>
        <p:pic>
          <p:nvPicPr>
            <p:cNvPr id="193" name="Graphic 192">
              <a:extLst>
                <a:ext uri="{FF2B5EF4-FFF2-40B4-BE49-F238E27FC236}">
                  <a16:creationId xmlns:a16="http://schemas.microsoft.com/office/drawing/2014/main" id="{206EB90B-E1F7-A6A1-0A8C-F93D7D6461B3}"/>
                </a:ext>
              </a:extLst>
            </p:cNvPr>
            <p:cNvPicPr>
              <a:picLocks noChangeAspect="1"/>
            </p:cNvPicPr>
            <p:nvPr>
              <p:custDataLst>
                <p:tags r:id="rId22"/>
              </p:custDataLst>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4502818" y="3817257"/>
              <a:ext cx="952500" cy="952500"/>
            </a:xfrm>
            <a:prstGeom prst="rect">
              <a:avLst/>
            </a:prstGeom>
          </p:spPr>
        </p:pic>
        <p:pic>
          <p:nvPicPr>
            <p:cNvPr id="194" name="Graphic 193">
              <a:extLst>
                <a:ext uri="{FF2B5EF4-FFF2-40B4-BE49-F238E27FC236}">
                  <a16:creationId xmlns:a16="http://schemas.microsoft.com/office/drawing/2014/main" id="{4D3574F1-4F2C-39EE-12EA-122809DFB21B}"/>
                </a:ext>
              </a:extLst>
            </p:cNvPr>
            <p:cNvPicPr>
              <a:picLocks noChangeAspect="1"/>
            </p:cNvPicPr>
            <p:nvPr>
              <p:custDataLst>
                <p:tags r:id="rId23"/>
              </p:custDataLst>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4727068" y="4089343"/>
              <a:ext cx="504000" cy="504000"/>
            </a:xfrm>
            <a:prstGeom prst="rect">
              <a:avLst/>
            </a:prstGeom>
          </p:spPr>
        </p:pic>
      </p:grpSp>
      <p:pic>
        <p:nvPicPr>
          <p:cNvPr id="195" name="Graphic 194" descr="Boardroom with solid fill">
            <a:extLst>
              <a:ext uri="{FF2B5EF4-FFF2-40B4-BE49-F238E27FC236}">
                <a16:creationId xmlns:a16="http://schemas.microsoft.com/office/drawing/2014/main" id="{4ED003F8-0AF9-D683-3E0C-0C27F7CCCB9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162627" y="5255313"/>
            <a:ext cx="666005" cy="666005"/>
          </a:xfrm>
          <a:prstGeom prst="rect">
            <a:avLst/>
          </a:prstGeom>
        </p:spPr>
      </p:pic>
      <p:pic>
        <p:nvPicPr>
          <p:cNvPr id="196" name="Graphic 195" descr="Electric Tower outline">
            <a:extLst>
              <a:ext uri="{FF2B5EF4-FFF2-40B4-BE49-F238E27FC236}">
                <a16:creationId xmlns:a16="http://schemas.microsoft.com/office/drawing/2014/main" id="{2384E04D-61B5-3512-8626-419FFD54C577}"/>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142768" y="3563935"/>
            <a:ext cx="658360" cy="658360"/>
          </a:xfrm>
          <a:prstGeom prst="rect">
            <a:avLst/>
          </a:prstGeom>
        </p:spPr>
      </p:pic>
      <p:sp>
        <p:nvSpPr>
          <p:cNvPr id="201" name="Text Placeholder 15">
            <a:extLst>
              <a:ext uri="{FF2B5EF4-FFF2-40B4-BE49-F238E27FC236}">
                <a16:creationId xmlns:a16="http://schemas.microsoft.com/office/drawing/2014/main" id="{52B6FDB2-D5DC-AE8F-F549-8687A7A674D5}"/>
              </a:ext>
            </a:extLst>
          </p:cNvPr>
          <p:cNvSpPr txBox="1">
            <a:spLocks/>
          </p:cNvSpPr>
          <p:nvPr/>
        </p:nvSpPr>
        <p:spPr>
          <a:xfrm>
            <a:off x="197643" y="3051931"/>
            <a:ext cx="1780414" cy="3139321"/>
          </a:xfrm>
          <a:prstGeom prst="rect">
            <a:avLst/>
          </a:prstGeom>
          <a:solidFill>
            <a:schemeClr val="accent5">
              <a:lumMod val="20000"/>
              <a:lumOff val="80000"/>
            </a:schemeClr>
          </a:solidFill>
        </p:spPr>
        <p:txBody>
          <a:bodyPr wrap="square">
            <a:spAutoFit/>
          </a:bodyPr>
          <a:lstStyle>
            <a:defPPr>
              <a:defRPr lang="en-US"/>
            </a:defPPr>
            <a:lvl1pPr>
              <a:spcBef>
                <a:spcPts val="600"/>
              </a:spcBef>
              <a:defRPr sz="1100" b="1"/>
            </a:lvl1pPr>
            <a:lvl2pPr marL="252000" indent="-25200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0" indent="0" algn="l" defTabSz="914400" rtl="0" eaLnBrk="1" latinLnBrk="0" hangingPunct="1">
              <a:lnSpc>
                <a:spcPct val="100000"/>
              </a:lnSpc>
              <a:spcBef>
                <a:spcPts val="900"/>
              </a:spcBef>
              <a:buFont typeface="Arial" panose="020B0604020202020204" pitchFamily="34" charset="0"/>
              <a:buNone/>
              <a:defRPr lang="en-US" sz="1400" kern="100" spc="20" dirty="0">
                <a:solidFill>
                  <a:schemeClr val="tx1"/>
                </a:solidFill>
                <a:latin typeface="+mn-lt"/>
                <a:ea typeface="Source Sans Pro" panose="020B0503030403020204" pitchFamily="34" charset="0"/>
                <a:cs typeface="+mn-cs"/>
              </a:defRPr>
            </a:lvl3pPr>
            <a:lvl4pPr marL="504000" indent="-252000" algn="l" defTabSz="914400" rtl="0" eaLnBrk="1" latinLnBrk="0" hangingPunct="1">
              <a:lnSpc>
                <a:spcPct val="100000"/>
              </a:lnSpc>
              <a:spcBef>
                <a:spcPts val="900"/>
              </a:spcBef>
              <a:buFont typeface="System Font Regular"/>
              <a:buChar char="◦"/>
              <a:defRPr sz="1400" b="0" kern="100" spc="20">
                <a:solidFill>
                  <a:schemeClr val="tx1"/>
                </a:solidFill>
                <a:latin typeface="+mn-lt"/>
                <a:ea typeface="Source Sans Pro" panose="020B0503030403020204" pitchFamily="34" charset="0"/>
                <a:cs typeface="+mn-cs"/>
              </a:defRPr>
            </a:lvl4pPr>
            <a:lvl5pPr marL="756000" indent="-252000" algn="l" defTabSz="914400" rtl="0" eaLnBrk="1" latinLnBrk="0" hangingPunct="1">
              <a:lnSpc>
                <a:spcPct val="100000"/>
              </a:lnSpc>
              <a:spcBef>
                <a:spcPts val="900"/>
              </a:spcBef>
              <a:buFont typeface="System Font Regular"/>
              <a:buChar char="-"/>
              <a:defRPr sz="1200" kern="100" spc="20">
                <a:solidFill>
                  <a:schemeClr val="tx1"/>
                </a:solidFill>
                <a:latin typeface="+mn-lt"/>
                <a:ea typeface="Source Sans Pro" panose="020B0503030403020204" pitchFamily="34" charset="0"/>
                <a:cs typeface="+mn-cs"/>
              </a:defRPr>
            </a:lvl5pPr>
            <a:lvl6pPr marL="0" indent="0" algn="l" defTabSz="914400" rtl="0" eaLnBrk="1" latinLnBrk="0" hangingPunct="1">
              <a:lnSpc>
                <a:spcPct val="114000"/>
              </a:lnSpc>
              <a:spcBef>
                <a:spcPts val="500"/>
              </a:spcBef>
              <a:buFont typeface="Arial" panose="020B0604020202020204" pitchFamily="34" charset="0"/>
              <a:buNone/>
              <a:defRPr sz="1400" kern="100" cap="all" spc="20" baseline="0">
                <a:solidFill>
                  <a:schemeClr val="accent1"/>
                </a:solidFill>
                <a:latin typeface="+mn-lt"/>
                <a:ea typeface="Source Sans Pro" panose="020B050303040302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r>
              <a:rPr lang="en-GB" sz="1400"/>
              <a:t>Business-As-Usual Scenario</a:t>
            </a:r>
          </a:p>
          <a:p>
            <a:r>
              <a:rPr lang="en-GB" b="0"/>
              <a:t>The business-as-usual case explores industrial decarbonisation in Oxford in a case without further intervention outlined by the actions of this roadmap. Technology uptake is driven by existing plans or national policies and is constrained by barriers such as limited grid capacity, lack of space for onsite renewables, and barriers to engagement for SME industrials.</a:t>
            </a:r>
          </a:p>
        </p:txBody>
      </p:sp>
      <p:sp>
        <p:nvSpPr>
          <p:cNvPr id="204" name="TextBox 203">
            <a:extLst>
              <a:ext uri="{FF2B5EF4-FFF2-40B4-BE49-F238E27FC236}">
                <a16:creationId xmlns:a16="http://schemas.microsoft.com/office/drawing/2014/main" id="{F4A8EB59-AFF2-6440-268A-A601F003F10A}"/>
              </a:ext>
            </a:extLst>
          </p:cNvPr>
          <p:cNvSpPr txBox="1"/>
          <p:nvPr/>
        </p:nvSpPr>
        <p:spPr>
          <a:xfrm>
            <a:off x="2138769" y="3060173"/>
            <a:ext cx="3055006" cy="307777"/>
          </a:xfrm>
          <a:prstGeom prst="rect">
            <a:avLst/>
          </a:prstGeom>
          <a:noFill/>
        </p:spPr>
        <p:txBody>
          <a:bodyPr wrap="square">
            <a:spAutoFit/>
          </a:bodyPr>
          <a:lstStyle/>
          <a:p>
            <a:pPr>
              <a:spcBef>
                <a:spcPts val="600"/>
              </a:spcBef>
            </a:pPr>
            <a:r>
              <a:rPr lang="en-GB" sz="1400" b="1"/>
              <a:t>Enabled &amp; Locally Driven Scenario</a:t>
            </a:r>
          </a:p>
        </p:txBody>
      </p:sp>
      <p:sp>
        <p:nvSpPr>
          <p:cNvPr id="205" name="TextBox 204">
            <a:extLst>
              <a:ext uri="{FF2B5EF4-FFF2-40B4-BE49-F238E27FC236}">
                <a16:creationId xmlns:a16="http://schemas.microsoft.com/office/drawing/2014/main" id="{D4E0D801-6ED0-1853-12D4-C33FD2CF1CB4}"/>
              </a:ext>
            </a:extLst>
          </p:cNvPr>
          <p:cNvSpPr txBox="1"/>
          <p:nvPr/>
        </p:nvSpPr>
        <p:spPr>
          <a:xfrm>
            <a:off x="5478424" y="3061969"/>
            <a:ext cx="1864873" cy="307777"/>
          </a:xfrm>
          <a:prstGeom prst="rect">
            <a:avLst/>
          </a:prstGeom>
          <a:noFill/>
        </p:spPr>
        <p:txBody>
          <a:bodyPr wrap="square">
            <a:spAutoFit/>
          </a:bodyPr>
          <a:lstStyle/>
          <a:p>
            <a:pPr>
              <a:spcBef>
                <a:spcPts val="600"/>
              </a:spcBef>
            </a:pPr>
            <a:r>
              <a:rPr lang="en-GB" sz="1400" b="1"/>
              <a:t>Speculative Scenario</a:t>
            </a:r>
          </a:p>
        </p:txBody>
      </p:sp>
      <p:sp>
        <p:nvSpPr>
          <p:cNvPr id="208" name="TextBox 207">
            <a:extLst>
              <a:ext uri="{FF2B5EF4-FFF2-40B4-BE49-F238E27FC236}">
                <a16:creationId xmlns:a16="http://schemas.microsoft.com/office/drawing/2014/main" id="{036C5FD7-236B-20C2-4BA3-27A6568DD63D}"/>
              </a:ext>
            </a:extLst>
          </p:cNvPr>
          <p:cNvSpPr txBox="1"/>
          <p:nvPr/>
        </p:nvSpPr>
        <p:spPr>
          <a:xfrm>
            <a:off x="5568933" y="3347431"/>
            <a:ext cx="1548106" cy="507831"/>
          </a:xfrm>
          <a:prstGeom prst="rect">
            <a:avLst/>
          </a:prstGeom>
          <a:noFill/>
        </p:spPr>
        <p:txBody>
          <a:bodyPr wrap="square" lIns="0" tIns="0" rIns="0" bIns="0" rtlCol="0">
            <a:spAutoFit/>
          </a:bodyPr>
          <a:lstStyle/>
          <a:p>
            <a:pPr algn="l"/>
            <a:r>
              <a:rPr lang="en-GB" sz="1100"/>
              <a:t>The enabled &amp; locally driven scenario with an additional initiative: </a:t>
            </a:r>
          </a:p>
        </p:txBody>
      </p:sp>
      <p:sp>
        <p:nvSpPr>
          <p:cNvPr id="210" name="TextBox 209">
            <a:extLst>
              <a:ext uri="{FF2B5EF4-FFF2-40B4-BE49-F238E27FC236}">
                <a16:creationId xmlns:a16="http://schemas.microsoft.com/office/drawing/2014/main" id="{4D195FCB-DD3F-900C-C673-06BCDBD5FD0A}"/>
              </a:ext>
            </a:extLst>
          </p:cNvPr>
          <p:cNvSpPr txBox="1"/>
          <p:nvPr/>
        </p:nvSpPr>
        <p:spPr>
          <a:xfrm>
            <a:off x="7675295" y="3607973"/>
            <a:ext cx="4319062" cy="369332"/>
          </a:xfrm>
          <a:prstGeom prst="rect">
            <a:avLst/>
          </a:prstGeom>
          <a:noFill/>
        </p:spPr>
        <p:txBody>
          <a:bodyPr wrap="square" lIns="0" tIns="0" rIns="0" bIns="0" rtlCol="0">
            <a:spAutoFit/>
          </a:bodyPr>
          <a:lstStyle/>
          <a:p>
            <a:pPr algn="l"/>
            <a:r>
              <a:rPr lang="en-GB" sz="1200" b="1" dirty="0">
                <a:solidFill>
                  <a:schemeClr val="accent5"/>
                </a:solidFill>
              </a:rPr>
              <a:t>Indicative technology uptake in the enabled &amp; locally driven scenario</a:t>
            </a:r>
          </a:p>
        </p:txBody>
      </p:sp>
      <p:sp>
        <p:nvSpPr>
          <p:cNvPr id="211" name="TextBox 210">
            <a:extLst>
              <a:ext uri="{FF2B5EF4-FFF2-40B4-BE49-F238E27FC236}">
                <a16:creationId xmlns:a16="http://schemas.microsoft.com/office/drawing/2014/main" id="{02F7F86D-67A1-76EC-D097-417EF434565B}"/>
              </a:ext>
            </a:extLst>
          </p:cNvPr>
          <p:cNvSpPr txBox="1"/>
          <p:nvPr/>
        </p:nvSpPr>
        <p:spPr>
          <a:xfrm>
            <a:off x="7845425" y="1138515"/>
            <a:ext cx="4082525" cy="369332"/>
          </a:xfrm>
          <a:prstGeom prst="rect">
            <a:avLst/>
          </a:prstGeom>
          <a:noFill/>
        </p:spPr>
        <p:txBody>
          <a:bodyPr wrap="square" lIns="0" tIns="0" rIns="0" bIns="0" rtlCol="0">
            <a:spAutoFit/>
          </a:bodyPr>
          <a:lstStyle/>
          <a:p>
            <a:pPr algn="l"/>
            <a:r>
              <a:rPr lang="en-GB" sz="1200" b="1">
                <a:solidFill>
                  <a:schemeClr val="accent5"/>
                </a:solidFill>
              </a:rPr>
              <a:t>Oxford industrial cluster emissions across scenarios explored compared to Oxford City’s target*</a:t>
            </a:r>
          </a:p>
        </p:txBody>
      </p:sp>
      <p:cxnSp>
        <p:nvCxnSpPr>
          <p:cNvPr id="29" name="Straight Connector 28">
            <a:extLst>
              <a:ext uri="{FF2B5EF4-FFF2-40B4-BE49-F238E27FC236}">
                <a16:creationId xmlns:a16="http://schemas.microsoft.com/office/drawing/2014/main" id="{2083DCDF-4757-9BE0-98C6-9A095BDDCFFF}"/>
              </a:ext>
            </a:extLst>
          </p:cNvPr>
          <p:cNvCxnSpPr>
            <a:cxnSpLocks/>
          </p:cNvCxnSpPr>
          <p:nvPr/>
        </p:nvCxnSpPr>
        <p:spPr>
          <a:xfrm>
            <a:off x="10363200" y="3956685"/>
            <a:ext cx="0" cy="190833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C8B2C1-2CFE-7E1C-5275-F4CEC23E51C6}"/>
              </a:ext>
            </a:extLst>
          </p:cNvPr>
          <p:cNvSpPr txBox="1"/>
          <p:nvPr/>
        </p:nvSpPr>
        <p:spPr>
          <a:xfrm>
            <a:off x="4810539" y="6295918"/>
            <a:ext cx="6654386" cy="492443"/>
          </a:xfrm>
          <a:prstGeom prst="rect">
            <a:avLst/>
          </a:prstGeom>
          <a:noFill/>
        </p:spPr>
        <p:txBody>
          <a:bodyPr wrap="square" lIns="0" tIns="0" rIns="0" bIns="0" rtlCol="0">
            <a:spAutoFit/>
          </a:bodyPr>
          <a:lstStyle/>
          <a:p>
            <a:pPr algn="l"/>
            <a:r>
              <a:rPr lang="en-GB" sz="800" dirty="0"/>
              <a:t>*Significant drops in emission trajectories of scenarios for business-as-usual (2040) and enabled &amp; locally driven (2035) are a direct result of upgrades to electricity connections, allowing electrification of energy-intensive processes to occur at a large industrial. Industry target refers to the trajectory developed for industry within the ZCOP ‘</a:t>
            </a:r>
            <a:r>
              <a:rPr lang="en-GB" sz="800" dirty="0">
                <a:hlinkClick r:id="rId41"/>
              </a:rPr>
              <a:t>2040 Net Zero Action Plan</a:t>
            </a:r>
            <a:r>
              <a:rPr lang="en-GB" sz="800" dirty="0"/>
              <a:t>’ for the city of Oxford published in 2021. Residual emissions result from hard-to-abate processes and grid-electricity emissions, with offsets of these residual emissions needed to achieve net zero. </a:t>
            </a:r>
          </a:p>
        </p:txBody>
      </p:sp>
    </p:spTree>
    <p:extLst>
      <p:ext uri="{BB962C8B-B14F-4D97-AF65-F5344CB8AC3E}">
        <p14:creationId xmlns:p14="http://schemas.microsoft.com/office/powerpoint/2010/main" val="368695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left)">
                                      <p:cBhvr>
                                        <p:cTn id="7" dur="500"/>
                                        <p:tgtEl>
                                          <p:spTgt spid="18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wipe(left)">
                                      <p:cBhvr>
                                        <p:cTn id="10" dur="500"/>
                                        <p:tgtEl>
                                          <p:spTgt spid="18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wipe(left)">
                                      <p:cBhvr>
                                        <p:cTn id="13" dur="500"/>
                                        <p:tgtEl>
                                          <p:spTgt spid="18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wipe(left)">
                                      <p:cBhvr>
                                        <p:cTn id="16"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3" grpId="0"/>
      <p:bldP spid="184" grpId="0"/>
      <p:bldP spid="18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8224&quot;&gt;&lt;version val=&quot;3564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3&quot;&gt;&lt;elem m_fUsage=&quot;1.70999999999999996447E+00&quot;&gt;&lt;m_msothmcolidx val=&quot;0&quot;/&gt;&lt;m_rgb r=&quot;F2&quot; g=&quot;90&quot; b=&quot;34&quot;/&gt;&lt;/elem&gt;&lt;elem m_fUsage=&quot;1.50935148900000015715E+00&quot;&gt;&lt;m_msothmcolidx val=&quot;0&quot;/&gt;&lt;m_rgb r=&quot;EE&quot; g=&quot;46&quot; b=&quot;37&quot;/&gt;&lt;/elem&gt;&lt;elem m_fUsage=&quot;1.00000000000000000000E+00&quot;&gt;&lt;m_msothmcolidx val=&quot;0&quot;/&gt;&lt;m_rgb r=&quot;F2&quot; g=&quot;65&quot; b=&quot;5A&quot;/&gt;&lt;/elem&gt;&lt;elem m_fUsage=&quot;9.08764110000000013834E-01&quot;&gt;&lt;m_msothmcolidx val=&quot;0&quot;/&gt;&lt;m_rgb r=&quot;A9&quot; g=&quot;20&quot; b=&quot;0A&quot;/&gt;&lt;/elem&gt;&lt;elem m_fUsage=&quot;7.29000000000000092371E-01&quot;&gt;&lt;m_msothmcolidx val=&quot;0&quot;/&gt;&lt;m_rgb r=&quot;DE&quot; g=&quot;7D&quot; b=&quot;30&quot;/&gt;&lt;/elem&gt;&lt;elem m_fUsage=&quot;6.56100000000000127542E-01&quot;&gt;&lt;m_msothmcolidx val=&quot;0&quot;/&gt;&lt;m_rgb r=&quot;EF&quot; g=&quot;85&quot; b=&quot;34&quot;/&gt;&lt;/elem&gt;&lt;elem m_fUsage=&quot;3.52073835881849872553E-01&quot;&gt;&lt;m_msothmcolidx val=&quot;0&quot;/&gt;&lt;m_rgb r=&quot;10&quot; g=&quot;B5&quot; b=&quot;A1&quot;/&gt;&lt;/elem&gt;&lt;elem m_fUsage=&quot;3.48678440100000153201E-01&quot;&gt;&lt;m_msothmcolidx val=&quot;0&quot;/&gt;&lt;m_rgb r=&quot;EF&quot; g=&quot;99&quot; b=&quot;90&quot;/&gt;&lt;/elem&gt;&lt;elem m_fUsage=&quot;3.13810596090000171188E-01&quot;&gt;&lt;m_msothmcolidx val=&quot;0&quot;/&gt;&lt;m_rgb r=&quot;F1&quot; g=&quot;A9&quot; b=&quot;A1&quot;/&gt;&lt;/elem&gt;&lt;elem m_fUsage=&quot;2.82429536481000165171E-01&quot;&gt;&lt;m_msothmcolidx val=&quot;0&quot;/&gt;&lt;m_rgb r=&quot;B3&quot; g=&quot;39&quot; b=&quot;4F&quot;/&gt;&lt;/elem&gt;&lt;elem m_fUsage=&quot;2.54186582832900132001E-01&quot;&gt;&lt;m_msothmcolidx val=&quot;0&quot;/&gt;&lt;m_rgb r=&quot;E6&quot; g=&quot;35&quot; b=&quot;55&quot;/&gt;&lt;/elem&gt;&lt;elem m_fUsage=&quot;2.28767924549610118801E-01&quot;&gt;&lt;m_msothmcolidx val=&quot;0&quot;/&gt;&lt;m_rgb r=&quot;BA&quot; g=&quot;2A&quot; b=&quot;4A&quot;/&gt;&lt;/elem&gt;&lt;elem m_fUsage=&quot;2.05891132094649098594E-01&quot;&gt;&lt;m_msothmcolidx val=&quot;0&quot;/&gt;&lt;m_rgb r=&quot;99&quot; g=&quot;09&quot; b=&quot;32&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z08P6e.7e.XrzTYHp3W28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Bg7Y54gW9iHgzy7g5in_H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6CjIRNzWNoEiAVzFO6ot2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yfTxW06sYIjfZ_DOeUI5r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qYlnmJhgDtVxYvSj23COh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RQRzuPY7nDfufu6ThZn3O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oZRdXCZ.jeBc3SKTB42h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WyfYW35cZAZ6cIhF0fSNA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CS81IGmM9DedTLmzz66lY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yLoWo9KQhUz8hQ.9h9DEq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8aYgA_LNKb4S177hsUoiG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WI7AXvotViuUxx3SLNsL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U2pqq0t3ckMkwQjnzeTYK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ASKjEmH6VOenGHuNyRsDC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ravG9l38dBnpq6WqgSEfe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dkabIlZkXL7pBe.siCpQ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oH_dIkDvB6rl14cXceHmr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3nKNzSMR9KQb7CQy72BD1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ERwbvYYhwB55w6io.zEoa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gtll1nJpZ8Kb4lCayXo1pw"/>
</p:tagLst>
</file>

<file path=ppt/tags/tag88.xml><?xml version="1.0" encoding="utf-8"?>
<p:tagLst xmlns:a="http://schemas.openxmlformats.org/drawingml/2006/main" xmlns:r="http://schemas.openxmlformats.org/officeDocument/2006/relationships" xmlns:p="http://schemas.openxmlformats.org/presentationml/2006/main">
  <p:tag name="CONTAINEDIMAGEPATH" val="C:\Users\edward.grindrod\AppData\Local\Templafy\AddIns\PowerPointVsto\Industry_Services_149.svg"/>
</p:tagLst>
</file>

<file path=ppt/tags/tag89.xml><?xml version="1.0" encoding="utf-8"?>
<p:tagLst xmlns:a="http://schemas.openxmlformats.org/drawingml/2006/main" xmlns:r="http://schemas.openxmlformats.org/officeDocument/2006/relationships" xmlns:p="http://schemas.openxmlformats.org/presentationml/2006/main">
  <p:tag name="CONTAINEDIMAGEPATH" val="C:\Users\edward.grindrod\AppData\Local\Templafy\AddIns\PowerPointVsto\Industry_Services_112.sv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CONTAINEDIMAGEPATH" val="C:\Users\edward.grindrod\AppData\Local\Templafy\AddIns\PowerPointVsto\General_085.svg"/>
</p:tagLst>
</file>

<file path=ppt/tags/tag93.xml><?xml version="1.0" encoding="utf-8"?>
<p:tagLst xmlns:a="http://schemas.openxmlformats.org/drawingml/2006/main" xmlns:r="http://schemas.openxmlformats.org/officeDocument/2006/relationships" xmlns:p="http://schemas.openxmlformats.org/presentationml/2006/main">
  <p:tag name="CONTAINEDIMAGEPATH" val="C:\Users\edward.grindrod\AppData\Local\Templafy\AddIns\PowerPointVsto\General_085.sv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RM Theme">
  <a:themeElements>
    <a:clrScheme name="Custom 3">
      <a:dk1>
        <a:sysClr val="windowText" lastClr="000000"/>
      </a:dk1>
      <a:lt1>
        <a:sysClr val="window" lastClr="FFFFFF"/>
      </a:lt1>
      <a:dk2>
        <a:srgbClr val="2D4B8F"/>
      </a:dk2>
      <a:lt2>
        <a:srgbClr val="ACCBF9"/>
      </a:lt2>
      <a:accent1>
        <a:srgbClr val="4A66AC"/>
      </a:accent1>
      <a:accent2>
        <a:srgbClr val="629DD1"/>
      </a:accent2>
      <a:accent3>
        <a:srgbClr val="297FD5"/>
      </a:accent3>
      <a:accent4>
        <a:srgbClr val="5AA2AE"/>
      </a:accent4>
      <a:accent5>
        <a:srgbClr val="FF9E47"/>
      </a:accent5>
      <a:accent6>
        <a:srgbClr val="0FB5A1"/>
      </a:accent6>
      <a:hlink>
        <a:srgbClr val="9454C3"/>
      </a:hlink>
      <a:folHlink>
        <a:srgbClr val="3EBBF0"/>
      </a:folHlink>
    </a:clrScheme>
    <a:fontScheme name="Custom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txDef>
      <a:spPr>
        <a:noFill/>
      </a:spPr>
      <a:bodyPr wrap="square" lIns="0" tIns="0" rIns="0" bIns="0" rtlCol="0">
        <a:spAutoFit/>
      </a:bodyPr>
      <a:lstStyle>
        <a:defPPr algn="l">
          <a:defRPr sz="1600" dirty="0" err="1" smtClean="0"/>
        </a:defPPr>
      </a:lstStyle>
    </a:txDef>
  </a:objectDefaults>
  <a:extraClrSchemeLst/>
  <a:custClrLst>
    <a:custClr name="Mint">
      <a:srgbClr val="00FFBB"/>
    </a:custClr>
    <a:custClr name="Green Alert">
      <a:srgbClr val="00EB00"/>
    </a:custClr>
    <a:custClr name="Yellow Alert">
      <a:srgbClr val="DDFF00"/>
    </a:custClr>
    <a:custClr name="Red Alert">
      <a:srgbClr val="FF3600"/>
    </a:custClr>
    <a:custClr name="Grey Alert">
      <a:srgbClr val="D9D9D9"/>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4FB5609392C44686DED5B4DF78AF06" ma:contentTypeVersion="14" ma:contentTypeDescription="Create a new document." ma:contentTypeScope="" ma:versionID="f465511ec0aa83e22667afd076726717">
  <xsd:schema xmlns:xsd="http://www.w3.org/2001/XMLSchema" xmlns:xs="http://www.w3.org/2001/XMLSchema" xmlns:p="http://schemas.microsoft.com/office/2006/metadata/properties" xmlns:ns2="46f8fbc9-434a-4007-a9dc-24d4b82abe30" xmlns:ns3="6e4d7d7d-046b-4a92-a777-110aa126d6a2" targetNamespace="http://schemas.microsoft.com/office/2006/metadata/properties" ma:root="true" ma:fieldsID="d6886ddc25fd0bf2edf6ac6d6831085e" ns2:_="" ns3:_="">
    <xsd:import namespace="46f8fbc9-434a-4007-a9dc-24d4b82abe30"/>
    <xsd:import namespace="6e4d7d7d-046b-4a92-a777-110aa126d6a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8fbc9-434a-4007-a9dc-24d4b82ab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dd4ae1b-e163-46e9-a8ef-d6e330c9a7d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e4d7d7d-046b-4a92-a777-110aa126d6a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22a1152-4f65-4354-8f16-0b4ccf9005ad}" ma:internalName="TaxCatchAll" ma:showField="CatchAllData" ma:web="6e4d7d7d-046b-4a92-a777-110aa126d6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TemplateConfiguration><![CDATA[{"elementsMetadata":[],"transformationConfigurations":[],"templateName":"ERM PPT template","templateDescription":"","enableDocumentContentUpdater":false,"version":"2.0"}]]></Templafy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6f8fbc9-434a-4007-a9dc-24d4b82abe30">
      <Terms xmlns="http://schemas.microsoft.com/office/infopath/2007/PartnerControls"/>
    </lcf76f155ced4ddcb4097134ff3c332f>
    <TaxCatchAll xmlns="6e4d7d7d-046b-4a92-a777-110aa126d6a2" xsi:nil="true"/>
  </documentManagement>
</p:properties>
</file>

<file path=customXml/item5.xml><?xml version="1.0" encoding="utf-8"?>
<TemplafyFormConfiguration><![CDATA[{"formFields":[],"formDataEntries":[]}]]></TemplafyFormConfiguration>
</file>

<file path=customXml/item6.xml><?xml version="1.0" encoding="utf-8"?>
<TemplafySlideTemplateConfiguration><![CDATA[{"slideVersion":1,"isValidatorEnabled":false,"isLocked":false,"elementsMetadata":[],"slideId":"638405833542612997","enableDocumentContentUpdater":false,"version":"2.0"}]]></TemplafySlideTemplateConfiguration>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7EFB691F-C8B6-4DA8-9AF4-474AA3692A82}">
  <ds:schemaRefs>
    <ds:schemaRef ds:uri="46f8fbc9-434a-4007-a9dc-24d4b82abe30"/>
    <ds:schemaRef ds:uri="6e4d7d7d-046b-4a92-a777-110aa126d6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6F38F6-B088-460B-8D79-2124E2728F85}">
  <ds:schemaRefs/>
</ds:datastoreItem>
</file>

<file path=customXml/itemProps3.xml><?xml version="1.0" encoding="utf-8"?>
<ds:datastoreItem xmlns:ds="http://schemas.openxmlformats.org/officeDocument/2006/customXml" ds:itemID="{BDED50D1-A0DE-4D68-8AF1-3334AC5007E1}">
  <ds:schemaRefs>
    <ds:schemaRef ds:uri="http://schemas.microsoft.com/sharepoint/v3/contenttype/forms"/>
  </ds:schemaRefs>
</ds:datastoreItem>
</file>

<file path=customXml/itemProps4.xml><?xml version="1.0" encoding="utf-8"?>
<ds:datastoreItem xmlns:ds="http://schemas.openxmlformats.org/officeDocument/2006/customXml" ds:itemID="{320CBE6E-3C87-4382-8138-2FD5BDC22137}">
  <ds:schemaRefs>
    <ds:schemaRef ds:uri="http://purl.org/dc/dcmitype/"/>
    <ds:schemaRef ds:uri="http://schemas.openxmlformats.org/package/2006/metadata/core-properties"/>
    <ds:schemaRef ds:uri="http://schemas.microsoft.com/office/2006/metadata/properties"/>
    <ds:schemaRef ds:uri="46f8fbc9-434a-4007-a9dc-24d4b82abe30"/>
    <ds:schemaRef ds:uri="http://schemas.microsoft.com/office/2006/documentManagement/types"/>
    <ds:schemaRef ds:uri="http://schemas.microsoft.com/office/infopath/2007/PartnerControls"/>
    <ds:schemaRef ds:uri="http://www.w3.org/XML/1998/namespace"/>
    <ds:schemaRef ds:uri="http://purl.org/dc/elements/1.1/"/>
    <ds:schemaRef ds:uri="6e4d7d7d-046b-4a92-a777-110aa126d6a2"/>
    <ds:schemaRef ds:uri="http://purl.org/dc/terms/"/>
  </ds:schemaRefs>
</ds:datastoreItem>
</file>

<file path=customXml/itemProps5.xml><?xml version="1.0" encoding="utf-8"?>
<ds:datastoreItem xmlns:ds="http://schemas.openxmlformats.org/officeDocument/2006/customXml" ds:itemID="{380B066D-208B-4744-B799-C125819F15AE}">
  <ds:schemaRefs/>
</ds:datastoreItem>
</file>

<file path=customXml/itemProps6.xml><?xml version="1.0" encoding="utf-8"?>
<ds:datastoreItem xmlns:ds="http://schemas.openxmlformats.org/officeDocument/2006/customXml" ds:itemID="{386809E9-B1A6-44B7-8CCE-98C15129F3C0}">
  <ds:schemaRefs/>
</ds:datastoreItem>
</file>

<file path=customXml/itemProps7.xml><?xml version="1.0" encoding="utf-8"?>
<ds:datastoreItem xmlns:ds="http://schemas.openxmlformats.org/officeDocument/2006/customXml" ds:itemID="{362753FE-D6C3-4CCA-AD7A-EFA983A53E46}">
  <ds:schemaRefs/>
</ds:datastoreItem>
</file>

<file path=docMetadata/LabelInfo.xml><?xml version="1.0" encoding="utf-8"?>
<clbl:labelList xmlns:clbl="http://schemas.microsoft.com/office/2020/mipLabelMetadata">
  <clbl:label id="{a6c0d0a6-a4b9-4802-9a97-568759608577}" enabled="1" method="Standard" siteId="{f2fe6bd3-9c4a-485b-ae69-e18820a88130}" removed="0"/>
</clbl:labelList>
</file>

<file path=docProps/app.xml><?xml version="1.0" encoding="utf-8"?>
<Properties xmlns="http://schemas.openxmlformats.org/officeDocument/2006/extended-properties" xmlns:vt="http://schemas.openxmlformats.org/officeDocument/2006/docPropsVTypes">
  <TotalTime>941</TotalTime>
  <Words>2872</Words>
  <Application>Microsoft Office PowerPoint</Application>
  <PresentationFormat>Widescreen</PresentationFormat>
  <Paragraphs>224</Paragraphs>
  <Slides>12</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2" baseType="lpstr">
      <vt:lpstr>Arial</vt:lpstr>
      <vt:lpstr>Calibri</vt:lpstr>
      <vt:lpstr>Georgia</vt:lpstr>
      <vt:lpstr>Source Sans Pro</vt:lpstr>
      <vt:lpstr>Source Sans Pro SemiBold</vt:lpstr>
      <vt:lpstr>System Font Regular</vt:lpstr>
      <vt:lpstr>Verdana</vt:lpstr>
      <vt:lpstr>Wingdings</vt:lpstr>
      <vt:lpstr>ERM Theme</vt:lpstr>
      <vt:lpstr>think-cell Slide</vt:lpstr>
      <vt:lpstr>Project Summary</vt:lpstr>
      <vt:lpstr>Project background</vt:lpstr>
      <vt:lpstr>Introduction to this report, authors, and disclaimer </vt:lpstr>
      <vt:lpstr>The roadmap &amp; action plan was developed collaboratively and builds on several detailed supporting studies</vt:lpstr>
      <vt:lpstr>Extensive engagement with local stakeholders ensured the findings of supporting studies   were specific to Oxford needs</vt:lpstr>
      <vt:lpstr>Executive summary  </vt:lpstr>
      <vt:lpstr>Oxford’s unique and innovative industrial landscape will require collaborative and pioneering decarbonisation solutions</vt:lpstr>
      <vt:lpstr>Local renewables, heat pumps, heat networks and process electrification are priority technologies for Oxford industrials</vt:lpstr>
      <vt:lpstr>Local initiatives can accelerate decarbonisation and reduce residual emissions, but an ambitious transformation is needed   </vt:lpstr>
      <vt:lpstr>Cluster actions were developed through an iterative and collective process, including substantial stakeholder engagement</vt:lpstr>
      <vt:lpstr>The Oxford Industrial Cluster has collaboratively developed 16  actions that enable the industrial sector to reach Net Zero by 2040</vt:lpstr>
      <vt:lpstr>The project has delivered a clear, collaborative vision and strategy to efficiently achieve industrial decarbonisation by 2040</vt:lpstr>
    </vt:vector>
  </TitlesOfParts>
  <Manager/>
  <Company>ERM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ERM</dc:creator>
  <cp:keywords/>
  <dc:description/>
  <cp:lastModifiedBy>MORGAN-PRICE Samantha</cp:lastModifiedBy>
  <cp:revision>3</cp:revision>
  <dcterms:created xsi:type="dcterms:W3CDTF">2024-02-28T00:34:35Z</dcterms:created>
  <dcterms:modified xsi:type="dcterms:W3CDTF">2025-03-26T08:23:00Z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2024-01-11T15:22:34</vt:lpwstr>
  </property>
  <property fmtid="{D5CDD505-2E9C-101B-9397-08002B2CF9AE}" pid="3" name="TemplafyTenantId">
    <vt:lpwstr>erm</vt:lpwstr>
  </property>
  <property fmtid="{D5CDD505-2E9C-101B-9397-08002B2CF9AE}" pid="4" name="TemplafyTemplateId">
    <vt:lpwstr>820573706728506244</vt:lpwstr>
  </property>
  <property fmtid="{D5CDD505-2E9C-101B-9397-08002B2CF9AE}" pid="5" name="TemplafyUserProfileId">
    <vt:lpwstr>727647467631804523</vt:lpwstr>
  </property>
  <property fmtid="{D5CDD505-2E9C-101B-9397-08002B2CF9AE}" pid="6" name="TemplafyFromBlank">
    <vt:bool>true</vt:bool>
  </property>
  <property fmtid="{D5CDD505-2E9C-101B-9397-08002B2CF9AE}" pid="7" name="MediaServiceImageTags">
    <vt:lpwstr/>
  </property>
  <property fmtid="{D5CDD505-2E9C-101B-9397-08002B2CF9AE}" pid="8" name="ContentTypeId">
    <vt:lpwstr>0x010100DA4FB5609392C44686DED5B4DF78AF06</vt:lpwstr>
  </property>
</Properties>
</file>